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257" r:id="rId3"/>
    <p:sldId id="303" r:id="rId4"/>
    <p:sldId id="267" r:id="rId5"/>
    <p:sldId id="258" r:id="rId6"/>
    <p:sldId id="259" r:id="rId7"/>
    <p:sldId id="312" r:id="rId8"/>
    <p:sldId id="260" r:id="rId9"/>
    <p:sldId id="261" r:id="rId10"/>
    <p:sldId id="262" r:id="rId11"/>
    <p:sldId id="263" r:id="rId12"/>
    <p:sldId id="264" r:id="rId13"/>
    <p:sldId id="318" r:id="rId14"/>
    <p:sldId id="285" r:id="rId15"/>
    <p:sldId id="268" r:id="rId16"/>
    <p:sldId id="280" r:id="rId17"/>
    <p:sldId id="281" r:id="rId18"/>
    <p:sldId id="289" r:id="rId19"/>
    <p:sldId id="313" r:id="rId20"/>
    <p:sldId id="293" r:id="rId21"/>
    <p:sldId id="294" r:id="rId22"/>
    <p:sldId id="287" r:id="rId23"/>
    <p:sldId id="288" r:id="rId24"/>
    <p:sldId id="282" r:id="rId25"/>
    <p:sldId id="283" r:id="rId26"/>
    <p:sldId id="284" r:id="rId27"/>
    <p:sldId id="286" r:id="rId28"/>
    <p:sldId id="300" r:id="rId29"/>
    <p:sldId id="292" r:id="rId30"/>
    <p:sldId id="310" r:id="rId31"/>
    <p:sldId id="291" r:id="rId32"/>
    <p:sldId id="269" r:id="rId33"/>
    <p:sldId id="298" r:id="rId34"/>
    <p:sldId id="296" r:id="rId35"/>
    <p:sldId id="297" r:id="rId36"/>
    <p:sldId id="304" r:id="rId37"/>
    <p:sldId id="305" r:id="rId38"/>
    <p:sldId id="311" r:id="rId39"/>
    <p:sldId id="317" r:id="rId40"/>
    <p:sldId id="316" r:id="rId41"/>
    <p:sldId id="307" r:id="rId42"/>
    <p:sldId id="308" r:id="rId43"/>
    <p:sldId id="309" r:id="rId44"/>
    <p:sldId id="302" r:id="rId45"/>
    <p:sldId id="272" r:id="rId46"/>
    <p:sldId id="315" r:id="rId47"/>
    <p:sldId id="314" r:id="rId48"/>
    <p:sldId id="274" r:id="rId49"/>
    <p:sldId id="275" r:id="rId50"/>
    <p:sldId id="265" r:id="rId51"/>
    <p:sldId id="266" r:id="rId52"/>
    <p:sldId id="276" r:id="rId53"/>
    <p:sldId id="277" r:id="rId54"/>
    <p:sldId id="278" r:id="rId55"/>
    <p:sldId id="290" r:id="rId56"/>
    <p:sldId id="295" r:id="rId57"/>
    <p:sldId id="27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AE297-43BC-4117-89ED-F81682C4EFAB}" v="1" dt="2020-10-15T05:06:34.835"/>
    <p1510:client id="{426FC037-6837-48C9-B6C0-CF0BA63B9D4B}" v="1110" dt="2020-10-14T20:05:16.993"/>
    <p1510:client id="{D86C2DE6-A1DF-2E44-9CF7-AE1AB6A227B3}" v="5153" dt="2020-10-15T07:40:55.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0"/>
    <p:restoredTop sz="72822"/>
  </p:normalViewPr>
  <p:slideViewPr>
    <p:cSldViewPr snapToGrid="0" snapToObjects="1">
      <p:cViewPr varScale="1">
        <p:scale>
          <a:sx n="110" d="100"/>
          <a:sy n="110" d="100"/>
        </p:scale>
        <p:origin x="2040" y="176"/>
      </p:cViewPr>
      <p:guideLst/>
    </p:cSldViewPr>
  </p:slideViewPr>
  <p:outlineViewPr>
    <p:cViewPr>
      <p:scale>
        <a:sx n="33" d="100"/>
        <a:sy n="33" d="100"/>
      </p:scale>
      <p:origin x="0" y="-277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1" d="100"/>
          <a:sy n="121" d="100"/>
        </p:scale>
        <p:origin x="45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EC772-D596-B34B-95E4-00291EF69BB2}" type="doc">
      <dgm:prSet loTypeId="urn:microsoft.com/office/officeart/2008/layout/BendingPictureCaptionList" loCatId="" qsTypeId="urn:microsoft.com/office/officeart/2005/8/quickstyle/simple1" qsCatId="simple" csTypeId="urn:microsoft.com/office/officeart/2005/8/colors/accent0_3" csCatId="mainScheme" phldr="1"/>
      <dgm:spPr/>
      <dgm:t>
        <a:bodyPr/>
        <a:lstStyle/>
        <a:p>
          <a:endParaRPr lang="en-US"/>
        </a:p>
      </dgm:t>
    </dgm:pt>
    <dgm:pt modelId="{221AEC16-9416-C44B-B07E-7B037EA998E2}">
      <dgm:prSet phldrT="[Text]"/>
      <dgm:spPr/>
      <dgm:t>
        <a:bodyPr/>
        <a:lstStyle/>
        <a:p>
          <a:r>
            <a:rPr lang="en-US" dirty="0"/>
            <a:t>Eduardo </a:t>
          </a:r>
          <a:r>
            <a:rPr lang="en-US" dirty="0" err="1"/>
            <a:t>Peynetti</a:t>
          </a:r>
          <a:endParaRPr lang="en-US" dirty="0"/>
        </a:p>
      </dgm:t>
    </dgm:pt>
    <dgm:pt modelId="{7D43B90E-7168-1544-8532-174B458CD476}" type="parTrans" cxnId="{7AA55180-9541-9541-AB01-71C1E84EC216}">
      <dgm:prSet/>
      <dgm:spPr/>
      <dgm:t>
        <a:bodyPr/>
        <a:lstStyle/>
        <a:p>
          <a:endParaRPr lang="en-US"/>
        </a:p>
      </dgm:t>
    </dgm:pt>
    <dgm:pt modelId="{FC1FF0D6-6B23-B04C-AA18-84143ADF41E3}" type="sibTrans" cxnId="{7AA55180-9541-9541-AB01-71C1E84EC216}">
      <dgm:prSet/>
      <dgm:spPr/>
      <dgm:t>
        <a:bodyPr/>
        <a:lstStyle/>
        <a:p>
          <a:endParaRPr lang="en-US"/>
        </a:p>
      </dgm:t>
    </dgm:pt>
    <dgm:pt modelId="{0513C822-1913-1049-82BB-34A6FEB334FF}">
      <dgm:prSet phldrT="[Text]"/>
      <dgm:spPr/>
      <dgm:t>
        <a:bodyPr/>
        <a:lstStyle/>
        <a:p>
          <a:r>
            <a:rPr lang="en-US" dirty="0"/>
            <a:t>Jessica Wijaya</a:t>
          </a:r>
        </a:p>
      </dgm:t>
    </dgm:pt>
    <dgm:pt modelId="{F5921A93-207B-9543-8A3E-9B72A02B8B1A}" type="parTrans" cxnId="{06AACFF4-3506-AD43-A348-A6398FA1FBA6}">
      <dgm:prSet/>
      <dgm:spPr/>
      <dgm:t>
        <a:bodyPr/>
        <a:lstStyle/>
        <a:p>
          <a:endParaRPr lang="en-US"/>
        </a:p>
      </dgm:t>
    </dgm:pt>
    <dgm:pt modelId="{DE9F1BD4-7608-AA40-9032-A551C40A7037}" type="sibTrans" cxnId="{06AACFF4-3506-AD43-A348-A6398FA1FBA6}">
      <dgm:prSet/>
      <dgm:spPr/>
      <dgm:t>
        <a:bodyPr/>
        <a:lstStyle/>
        <a:p>
          <a:endParaRPr lang="en-US"/>
        </a:p>
      </dgm:t>
    </dgm:pt>
    <dgm:pt modelId="{14F16400-0642-3B4E-80B1-529DD31C2667}">
      <dgm:prSet phldrT="[Text]"/>
      <dgm:spPr/>
      <dgm:t>
        <a:bodyPr/>
        <a:lstStyle/>
        <a:p>
          <a:r>
            <a:rPr lang="en-US" dirty="0"/>
            <a:t>Rohit Beri</a:t>
          </a:r>
        </a:p>
      </dgm:t>
    </dgm:pt>
    <dgm:pt modelId="{4454A6B6-E6A0-BC4F-8CF4-E8E597B608E6}" type="parTrans" cxnId="{36E9D892-9438-C646-990B-A12D675FE5CC}">
      <dgm:prSet/>
      <dgm:spPr/>
      <dgm:t>
        <a:bodyPr/>
        <a:lstStyle/>
        <a:p>
          <a:endParaRPr lang="en-US"/>
        </a:p>
      </dgm:t>
    </dgm:pt>
    <dgm:pt modelId="{0DF4AE82-008D-3746-B838-4CA049437793}" type="sibTrans" cxnId="{36E9D892-9438-C646-990B-A12D675FE5CC}">
      <dgm:prSet/>
      <dgm:spPr/>
      <dgm:t>
        <a:bodyPr/>
        <a:lstStyle/>
        <a:p>
          <a:endParaRPr lang="en-US"/>
        </a:p>
      </dgm:t>
    </dgm:pt>
    <dgm:pt modelId="{B6244931-E038-F742-8D42-4B82AEB12E88}">
      <dgm:prSet phldrT="[Text]"/>
      <dgm:spPr/>
      <dgm:t>
        <a:bodyPr/>
        <a:lstStyle/>
        <a:p>
          <a:r>
            <a:rPr lang="en-US" dirty="0"/>
            <a:t>Stuart Neilson</a:t>
          </a:r>
        </a:p>
      </dgm:t>
    </dgm:pt>
    <dgm:pt modelId="{E7D1F36A-A7C5-0343-9009-E7A3608C2E91}" type="parTrans" cxnId="{72B07850-85FD-5B4E-B0FF-ACF3AEF36942}">
      <dgm:prSet/>
      <dgm:spPr/>
      <dgm:t>
        <a:bodyPr/>
        <a:lstStyle/>
        <a:p>
          <a:endParaRPr lang="en-US"/>
        </a:p>
      </dgm:t>
    </dgm:pt>
    <dgm:pt modelId="{E8C25EA7-6F08-624A-A13A-4CF42667412D}" type="sibTrans" cxnId="{72B07850-85FD-5B4E-B0FF-ACF3AEF36942}">
      <dgm:prSet/>
      <dgm:spPr/>
      <dgm:t>
        <a:bodyPr/>
        <a:lstStyle/>
        <a:p>
          <a:endParaRPr lang="en-US"/>
        </a:p>
      </dgm:t>
    </dgm:pt>
    <dgm:pt modelId="{3CED9949-9590-A640-835D-E293F4976A63}" type="pres">
      <dgm:prSet presAssocID="{AC1EC772-D596-B34B-95E4-00291EF69BB2}" presName="Name0" presStyleCnt="0">
        <dgm:presLayoutVars>
          <dgm:dir/>
          <dgm:resizeHandles val="exact"/>
        </dgm:presLayoutVars>
      </dgm:prSet>
      <dgm:spPr/>
    </dgm:pt>
    <dgm:pt modelId="{65FA2004-4D36-A14C-B4F6-C109B4E02AE7}" type="pres">
      <dgm:prSet presAssocID="{221AEC16-9416-C44B-B07E-7B037EA998E2}" presName="composite" presStyleCnt="0"/>
      <dgm:spPr/>
    </dgm:pt>
    <dgm:pt modelId="{F0A40CB3-E77B-EC4A-81F1-DF90D91DF6A4}" type="pres">
      <dgm:prSet presAssocID="{221AEC16-9416-C44B-B07E-7B037EA998E2}" presName="rect1"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dgm:spPr>
    </dgm:pt>
    <dgm:pt modelId="{20B2F460-DD5D-2846-A1F7-7E08C4D236C1}" type="pres">
      <dgm:prSet presAssocID="{221AEC16-9416-C44B-B07E-7B037EA998E2}" presName="wedgeRectCallout1" presStyleLbl="node1" presStyleIdx="0" presStyleCnt="4">
        <dgm:presLayoutVars>
          <dgm:bulletEnabled val="1"/>
        </dgm:presLayoutVars>
      </dgm:prSet>
      <dgm:spPr/>
    </dgm:pt>
    <dgm:pt modelId="{244BBFA2-717B-6741-9683-6758F37864A2}" type="pres">
      <dgm:prSet presAssocID="{FC1FF0D6-6B23-B04C-AA18-84143ADF41E3}" presName="sibTrans" presStyleCnt="0"/>
      <dgm:spPr/>
    </dgm:pt>
    <dgm:pt modelId="{C0F18DBC-844D-9E4D-95CF-008F53CAD7C7}" type="pres">
      <dgm:prSet presAssocID="{0513C822-1913-1049-82BB-34A6FEB334FF}" presName="composite" presStyleCnt="0"/>
      <dgm:spPr/>
    </dgm:pt>
    <dgm:pt modelId="{B1F16A6E-DD2F-0D4A-A795-408F7267C926}" type="pres">
      <dgm:prSet presAssocID="{0513C822-1913-1049-82BB-34A6FEB334FF}" presName="rect1"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dgm:spPr>
    </dgm:pt>
    <dgm:pt modelId="{68BDF561-D810-E149-B2AF-3BD8E5B39482}" type="pres">
      <dgm:prSet presAssocID="{0513C822-1913-1049-82BB-34A6FEB334FF}" presName="wedgeRectCallout1" presStyleLbl="node1" presStyleIdx="1" presStyleCnt="4">
        <dgm:presLayoutVars>
          <dgm:bulletEnabled val="1"/>
        </dgm:presLayoutVars>
      </dgm:prSet>
      <dgm:spPr/>
    </dgm:pt>
    <dgm:pt modelId="{1ED7360F-3E32-F546-AB7C-D6C2C7C5A7CF}" type="pres">
      <dgm:prSet presAssocID="{DE9F1BD4-7608-AA40-9032-A551C40A7037}" presName="sibTrans" presStyleCnt="0"/>
      <dgm:spPr/>
    </dgm:pt>
    <dgm:pt modelId="{61AB74F8-C797-F044-9DD4-3650243A179D}" type="pres">
      <dgm:prSet presAssocID="{14F16400-0642-3B4E-80B1-529DD31C2667}" presName="composite" presStyleCnt="0"/>
      <dgm:spPr/>
    </dgm:pt>
    <dgm:pt modelId="{535A7A61-4001-BA4D-9598-8E66959ECF27}" type="pres">
      <dgm:prSet presAssocID="{14F16400-0642-3B4E-80B1-529DD31C2667}" presName="rect1"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dgm:spPr>
    </dgm:pt>
    <dgm:pt modelId="{8C2E4A64-28CD-3C45-96D3-C6BC7EF906BB}" type="pres">
      <dgm:prSet presAssocID="{14F16400-0642-3B4E-80B1-529DD31C2667}" presName="wedgeRectCallout1" presStyleLbl="node1" presStyleIdx="2" presStyleCnt="4">
        <dgm:presLayoutVars>
          <dgm:bulletEnabled val="1"/>
        </dgm:presLayoutVars>
      </dgm:prSet>
      <dgm:spPr/>
    </dgm:pt>
    <dgm:pt modelId="{741EEA87-40D1-2848-B586-0CDA3F7C1EEA}" type="pres">
      <dgm:prSet presAssocID="{0DF4AE82-008D-3746-B838-4CA049437793}" presName="sibTrans" presStyleCnt="0"/>
      <dgm:spPr/>
    </dgm:pt>
    <dgm:pt modelId="{596E7E12-3AC0-0045-B674-BD9C63B093F3}" type="pres">
      <dgm:prSet presAssocID="{B6244931-E038-F742-8D42-4B82AEB12E88}" presName="composite" presStyleCnt="0"/>
      <dgm:spPr/>
    </dgm:pt>
    <dgm:pt modelId="{380936C4-693F-B043-A33F-2D7614CE4DE3}" type="pres">
      <dgm:prSet presAssocID="{B6244931-E038-F742-8D42-4B82AEB12E88}" presName="rect1"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33000" b="-33000"/>
          </a:stretch>
        </a:blipFill>
      </dgm:spPr>
    </dgm:pt>
    <dgm:pt modelId="{277ACF5B-3644-4542-9317-78D175B25DDC}" type="pres">
      <dgm:prSet presAssocID="{B6244931-E038-F742-8D42-4B82AEB12E88}" presName="wedgeRectCallout1" presStyleLbl="node1" presStyleIdx="3" presStyleCnt="4">
        <dgm:presLayoutVars>
          <dgm:bulletEnabled val="1"/>
        </dgm:presLayoutVars>
      </dgm:prSet>
      <dgm:spPr/>
    </dgm:pt>
  </dgm:ptLst>
  <dgm:cxnLst>
    <dgm:cxn modelId="{B374AE0B-A7B1-9B4C-A655-A1852827B01A}" type="presOf" srcId="{221AEC16-9416-C44B-B07E-7B037EA998E2}" destId="{20B2F460-DD5D-2846-A1F7-7E08C4D236C1}" srcOrd="0" destOrd="0" presId="urn:microsoft.com/office/officeart/2008/layout/BendingPictureCaptionList"/>
    <dgm:cxn modelId="{3AC0B125-7D39-7546-8E50-6AAE1E55FC94}" type="presOf" srcId="{14F16400-0642-3B4E-80B1-529DD31C2667}" destId="{8C2E4A64-28CD-3C45-96D3-C6BC7EF906BB}" srcOrd="0" destOrd="0" presId="urn:microsoft.com/office/officeart/2008/layout/BendingPictureCaptionList"/>
    <dgm:cxn modelId="{3D81553D-50B4-CF42-80FD-EC75601A408D}" type="presOf" srcId="{B6244931-E038-F742-8D42-4B82AEB12E88}" destId="{277ACF5B-3644-4542-9317-78D175B25DDC}" srcOrd="0" destOrd="0" presId="urn:microsoft.com/office/officeart/2008/layout/BendingPictureCaptionList"/>
    <dgm:cxn modelId="{72B07850-85FD-5B4E-B0FF-ACF3AEF36942}" srcId="{AC1EC772-D596-B34B-95E4-00291EF69BB2}" destId="{B6244931-E038-F742-8D42-4B82AEB12E88}" srcOrd="3" destOrd="0" parTransId="{E7D1F36A-A7C5-0343-9009-E7A3608C2E91}" sibTransId="{E8C25EA7-6F08-624A-A13A-4CF42667412D}"/>
    <dgm:cxn modelId="{7AA55180-9541-9541-AB01-71C1E84EC216}" srcId="{AC1EC772-D596-B34B-95E4-00291EF69BB2}" destId="{221AEC16-9416-C44B-B07E-7B037EA998E2}" srcOrd="0" destOrd="0" parTransId="{7D43B90E-7168-1544-8532-174B458CD476}" sibTransId="{FC1FF0D6-6B23-B04C-AA18-84143ADF41E3}"/>
    <dgm:cxn modelId="{36E9D892-9438-C646-990B-A12D675FE5CC}" srcId="{AC1EC772-D596-B34B-95E4-00291EF69BB2}" destId="{14F16400-0642-3B4E-80B1-529DD31C2667}" srcOrd="2" destOrd="0" parTransId="{4454A6B6-E6A0-BC4F-8CF4-E8E597B608E6}" sibTransId="{0DF4AE82-008D-3746-B838-4CA049437793}"/>
    <dgm:cxn modelId="{DEBDBACC-D49D-C849-B01E-A663752E8A27}" type="presOf" srcId="{0513C822-1913-1049-82BB-34A6FEB334FF}" destId="{68BDF561-D810-E149-B2AF-3BD8E5B39482}" srcOrd="0" destOrd="0" presId="urn:microsoft.com/office/officeart/2008/layout/BendingPictureCaptionList"/>
    <dgm:cxn modelId="{588140D2-F82A-CA4A-B0DC-19210BA8DA87}" type="presOf" srcId="{AC1EC772-D596-B34B-95E4-00291EF69BB2}" destId="{3CED9949-9590-A640-835D-E293F4976A63}" srcOrd="0" destOrd="0" presId="urn:microsoft.com/office/officeart/2008/layout/BendingPictureCaptionList"/>
    <dgm:cxn modelId="{06AACFF4-3506-AD43-A348-A6398FA1FBA6}" srcId="{AC1EC772-D596-B34B-95E4-00291EF69BB2}" destId="{0513C822-1913-1049-82BB-34A6FEB334FF}" srcOrd="1" destOrd="0" parTransId="{F5921A93-207B-9543-8A3E-9B72A02B8B1A}" sibTransId="{DE9F1BD4-7608-AA40-9032-A551C40A7037}"/>
    <dgm:cxn modelId="{522FF022-C338-5647-89DF-3FA115755244}" type="presParOf" srcId="{3CED9949-9590-A640-835D-E293F4976A63}" destId="{65FA2004-4D36-A14C-B4F6-C109B4E02AE7}" srcOrd="0" destOrd="0" presId="urn:microsoft.com/office/officeart/2008/layout/BendingPictureCaptionList"/>
    <dgm:cxn modelId="{2BEC65A2-8BA7-AD4C-B3D4-6890CCAACECA}" type="presParOf" srcId="{65FA2004-4D36-A14C-B4F6-C109B4E02AE7}" destId="{F0A40CB3-E77B-EC4A-81F1-DF90D91DF6A4}" srcOrd="0" destOrd="0" presId="urn:microsoft.com/office/officeart/2008/layout/BendingPictureCaptionList"/>
    <dgm:cxn modelId="{32ACF12A-30BD-3B4D-9F0F-6EEADA45C2FE}" type="presParOf" srcId="{65FA2004-4D36-A14C-B4F6-C109B4E02AE7}" destId="{20B2F460-DD5D-2846-A1F7-7E08C4D236C1}" srcOrd="1" destOrd="0" presId="urn:microsoft.com/office/officeart/2008/layout/BendingPictureCaptionList"/>
    <dgm:cxn modelId="{F42D17EB-1878-C848-B379-939611AE8383}" type="presParOf" srcId="{3CED9949-9590-A640-835D-E293F4976A63}" destId="{244BBFA2-717B-6741-9683-6758F37864A2}" srcOrd="1" destOrd="0" presId="urn:microsoft.com/office/officeart/2008/layout/BendingPictureCaptionList"/>
    <dgm:cxn modelId="{7A866E9B-9932-BD4D-9F0C-A5B6009DD48F}" type="presParOf" srcId="{3CED9949-9590-A640-835D-E293F4976A63}" destId="{C0F18DBC-844D-9E4D-95CF-008F53CAD7C7}" srcOrd="2" destOrd="0" presId="urn:microsoft.com/office/officeart/2008/layout/BendingPictureCaptionList"/>
    <dgm:cxn modelId="{9A537DCB-C54B-DE4C-9B6A-7A253C31A014}" type="presParOf" srcId="{C0F18DBC-844D-9E4D-95CF-008F53CAD7C7}" destId="{B1F16A6E-DD2F-0D4A-A795-408F7267C926}" srcOrd="0" destOrd="0" presId="urn:microsoft.com/office/officeart/2008/layout/BendingPictureCaptionList"/>
    <dgm:cxn modelId="{D3BE06C3-FD41-0D46-B15C-B787260F1505}" type="presParOf" srcId="{C0F18DBC-844D-9E4D-95CF-008F53CAD7C7}" destId="{68BDF561-D810-E149-B2AF-3BD8E5B39482}" srcOrd="1" destOrd="0" presId="urn:microsoft.com/office/officeart/2008/layout/BendingPictureCaptionList"/>
    <dgm:cxn modelId="{862AB2C6-2619-5E40-8244-1B35AB8CBA57}" type="presParOf" srcId="{3CED9949-9590-A640-835D-E293F4976A63}" destId="{1ED7360F-3E32-F546-AB7C-D6C2C7C5A7CF}" srcOrd="3" destOrd="0" presId="urn:microsoft.com/office/officeart/2008/layout/BendingPictureCaptionList"/>
    <dgm:cxn modelId="{D3E687FC-F415-0845-8F57-4B0AD6E87641}" type="presParOf" srcId="{3CED9949-9590-A640-835D-E293F4976A63}" destId="{61AB74F8-C797-F044-9DD4-3650243A179D}" srcOrd="4" destOrd="0" presId="urn:microsoft.com/office/officeart/2008/layout/BendingPictureCaptionList"/>
    <dgm:cxn modelId="{56923066-02C1-904D-8EF9-4AEDE1E21042}" type="presParOf" srcId="{61AB74F8-C797-F044-9DD4-3650243A179D}" destId="{535A7A61-4001-BA4D-9598-8E66959ECF27}" srcOrd="0" destOrd="0" presId="urn:microsoft.com/office/officeart/2008/layout/BendingPictureCaptionList"/>
    <dgm:cxn modelId="{3585C70D-9D1C-5A4E-9183-7A810A95B4DE}" type="presParOf" srcId="{61AB74F8-C797-F044-9DD4-3650243A179D}" destId="{8C2E4A64-28CD-3C45-96D3-C6BC7EF906BB}" srcOrd="1" destOrd="0" presId="urn:microsoft.com/office/officeart/2008/layout/BendingPictureCaptionList"/>
    <dgm:cxn modelId="{D421CB1D-3838-AB40-95CF-16D1D80A2A85}" type="presParOf" srcId="{3CED9949-9590-A640-835D-E293F4976A63}" destId="{741EEA87-40D1-2848-B586-0CDA3F7C1EEA}" srcOrd="5" destOrd="0" presId="urn:microsoft.com/office/officeart/2008/layout/BendingPictureCaptionList"/>
    <dgm:cxn modelId="{4A5B1929-D4BD-424B-B3D8-63D4AC7A01C3}" type="presParOf" srcId="{3CED9949-9590-A640-835D-E293F4976A63}" destId="{596E7E12-3AC0-0045-B674-BD9C63B093F3}" srcOrd="6" destOrd="0" presId="urn:microsoft.com/office/officeart/2008/layout/BendingPictureCaptionList"/>
    <dgm:cxn modelId="{7539F46A-F594-DF4F-92C0-A346B39C1651}" type="presParOf" srcId="{596E7E12-3AC0-0045-B674-BD9C63B093F3}" destId="{380936C4-693F-B043-A33F-2D7614CE4DE3}" srcOrd="0" destOrd="0" presId="urn:microsoft.com/office/officeart/2008/layout/BendingPictureCaptionList"/>
    <dgm:cxn modelId="{241137E2-BBD0-D844-B31A-6792FA951799}" type="presParOf" srcId="{596E7E12-3AC0-0045-B674-BD9C63B093F3}" destId="{277ACF5B-3644-4542-9317-78D175B25DDC}"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accent3_2" csCatId="accent3"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a:solidFill>
          <a:srgbClr val="C00000"/>
        </a:solidFill>
      </dgm:spPr>
      <dgm:t>
        <a:bodyPr/>
        <a:lstStyle/>
        <a:p>
          <a:r>
            <a:rPr lang="en-US" b="1"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7BC73349-64CE-DE47-982C-29BC198F6237}">
      <dgm:prSet phldrT="[Text]"/>
      <dgm:spPr>
        <a:solidFill>
          <a:srgbClr val="C00000"/>
        </a:solidFill>
      </dgm:spPr>
      <dgm:t>
        <a:bodyPr/>
        <a:lstStyle/>
        <a:p>
          <a:r>
            <a:rPr lang="en-US" dirty="0">
              <a:solidFill>
                <a:schemeClr val="bg1">
                  <a:lumMod val="85000"/>
                </a:schemeClr>
              </a:solidFill>
            </a:rPr>
            <a:t>Objective</a:t>
          </a:r>
        </a:p>
      </dgm:t>
    </dgm:pt>
    <dgm:pt modelId="{B85BB3FB-FA5E-934E-B6CF-B282A9469CFA}" type="parTrans" cxnId="{5B016845-44B8-F94C-98D2-0674EED89895}">
      <dgm:prSet/>
      <dgm:spPr/>
      <dgm:t>
        <a:bodyPr/>
        <a:lstStyle/>
        <a:p>
          <a:endParaRPr lang="en-US"/>
        </a:p>
      </dgm:t>
    </dgm:pt>
    <dgm:pt modelId="{F9E12843-A7E0-0245-8AFE-E9C7055561AB}" type="sibTrans" cxnId="{5B016845-44B8-F94C-98D2-0674EED89895}">
      <dgm:prSet/>
      <dgm:spPr/>
      <dgm:t>
        <a:bodyPr/>
        <a:lstStyle/>
        <a:p>
          <a:endParaRPr lang="en-US"/>
        </a:p>
      </dgm:t>
    </dgm:pt>
    <dgm:pt modelId="{687ECC9C-4DDA-EA43-88E1-D42B283F9BDE}">
      <dgm:prSet phldrT="[Text]"/>
      <dgm:spPr>
        <a:solidFill>
          <a:srgbClr val="C00000"/>
        </a:solidFill>
      </dgm:spPr>
      <dgm:t>
        <a:bodyPr/>
        <a:lstStyle/>
        <a:p>
          <a:r>
            <a:rPr lang="en-US" b="1" dirty="0"/>
            <a:t>Strategy</a:t>
          </a:r>
        </a:p>
      </dgm:t>
    </dgm:pt>
    <dgm:pt modelId="{A867DE50-9A0D-B149-8D9D-BB70792C2311}" type="parTrans" cxnId="{5113450E-CA81-5D41-A6D5-B1E92D43F058}">
      <dgm:prSet/>
      <dgm:spPr/>
      <dgm:t>
        <a:bodyPr/>
        <a:lstStyle/>
        <a:p>
          <a:endParaRPr lang="en-US"/>
        </a:p>
      </dgm:t>
    </dgm:pt>
    <dgm:pt modelId="{BCB03501-7FA7-8A4A-965E-CDD2A0C5927D}" type="sibTrans" cxnId="{5113450E-CA81-5D41-A6D5-B1E92D43F058}">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F93AED08-0633-4741-8EC0-D0B31447F28E}" type="presOf" srcId="{53859CF9-8EFF-E84A-8C8B-38B5937EB5B9}" destId="{82E3EB65-9062-A744-B835-18ECDECBBB36}" srcOrd="0" destOrd="0" presId="urn:microsoft.com/office/officeart/2005/8/layout/radial4"/>
    <dgm:cxn modelId="{6D0BE10C-DBE4-9542-AB35-2DD711FF69A3}" type="presOf" srcId="{7BC73349-64CE-DE47-982C-29BC198F6237}" destId="{16B5B8EB-B983-A74A-B9B6-26B676F19D9D}" srcOrd="0" destOrd="2" presId="urn:microsoft.com/office/officeart/2005/8/layout/radial4"/>
    <dgm:cxn modelId="{5113450E-CA81-5D41-A6D5-B1E92D43F058}" srcId="{A3E8AF45-53F9-0B4A-AED8-B903527FB816}" destId="{687ECC9C-4DDA-EA43-88E1-D42B283F9BDE}" srcOrd="0" destOrd="0" parTransId="{A867DE50-9A0D-B149-8D9D-BB70792C2311}" sibTransId="{BCB03501-7FA7-8A4A-965E-CDD2A0C5927D}"/>
    <dgm:cxn modelId="{58443713-18B0-4145-B9D9-03EDDCA52BF5}" type="presOf" srcId="{9C73092F-3A3C-5A46-A965-3575D219857A}" destId="{67946B44-2616-E340-A2F3-4816641BF74F}"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14D8531D-189F-0A41-B955-D1B59CBF81D1}" type="presOf" srcId="{687ECC9C-4DDA-EA43-88E1-D42B283F9BDE}" destId="{16B5B8EB-B983-A74A-B9B6-26B676F19D9D}" srcOrd="0" destOrd="1" presId="urn:microsoft.com/office/officeart/2005/8/layout/radial4"/>
    <dgm:cxn modelId="{AC514023-E9CE-FD48-BD86-F976F21DE135}" srcId="{9C73092F-3A3C-5A46-A965-3575D219857A}" destId="{A3E8AF45-53F9-0B4A-AED8-B903527FB816}" srcOrd="2" destOrd="0" parTransId="{53859CF9-8EFF-E84A-8C8B-38B5937EB5B9}" sibTransId="{9DDFDD8C-B627-6248-9350-A30A668FFB16}"/>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5B016845-44B8-F94C-98D2-0674EED89895}" srcId="{A3E8AF45-53F9-0B4A-AED8-B903527FB816}" destId="{7BC73349-64CE-DE47-982C-29BC198F6237}" srcOrd="1" destOrd="0" parTransId="{B85BB3FB-FA5E-934E-B6CF-B282A9469CFA}" sibTransId="{F9E12843-A7E0-0245-8AFE-E9C7055561AB}"/>
    <dgm:cxn modelId="{513EB257-251F-A543-B691-97ED10670A53}" srcId="{9C73092F-3A3C-5A46-A965-3575D219857A}" destId="{BD71D955-F924-C742-A5AC-055CA5D937F0}" srcOrd="0" destOrd="0" parTransId="{8B7103B6-DF8F-2443-8638-C8FCAB42488E}" sibTransId="{A62A1D26-3B3C-0645-97F2-6FED6F6BBFB7}"/>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D506A2C8-DB28-164D-8B4B-44C8E007F174}" srcId="{50F2611F-5795-434C-B787-CF26B84888BB}" destId="{9C73092F-3A3C-5A46-A965-3575D219857A}" srcOrd="0" destOrd="0" parTransId="{B729AD20-C778-AD4C-9F6F-223E2EAF7EE9}" sibTransId="{39E369FC-DDB0-2F48-8467-F2092FBA7288}"/>
    <dgm:cxn modelId="{329019D5-9B77-1B40-8D53-B464894B0E0B}" type="presOf" srcId="{21F02643-E882-194B-B198-21A162ABA683}" destId="{A750926E-6E44-1746-A8D4-198666700915}" srcOrd="0" destOrd="0" presId="urn:microsoft.com/office/officeart/2005/8/layout/radial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264C1A-7B7C-1F4F-A204-543F92C03EE5}" type="doc">
      <dgm:prSet loTypeId="urn:microsoft.com/office/officeart/2005/8/layout/hierarchy4" loCatId="" qsTypeId="urn:microsoft.com/office/officeart/2005/8/quickstyle/simple1" qsCatId="simple" csTypeId="urn:microsoft.com/office/officeart/2005/8/colors/colorful4" csCatId="colorful" phldr="1"/>
      <dgm:spPr/>
      <dgm:t>
        <a:bodyPr/>
        <a:lstStyle/>
        <a:p>
          <a:endParaRPr lang="en-US"/>
        </a:p>
      </dgm:t>
    </dgm:pt>
    <dgm:pt modelId="{607BED09-B510-7B4A-ADAB-0C66FACFC079}">
      <dgm:prSet phldrT="[Text]"/>
      <dgm:spPr/>
      <dgm:t>
        <a:bodyPr/>
        <a:lstStyle/>
        <a:p>
          <a:r>
            <a:rPr lang="en-US" dirty="0"/>
            <a:t>Objective</a:t>
          </a:r>
        </a:p>
      </dgm:t>
    </dgm:pt>
    <dgm:pt modelId="{4468F057-20F3-B14D-B1A3-7AA9A83ADF9A}" type="parTrans" cxnId="{37FD3CB6-3D6C-7546-92AA-BFC3CF8926AE}">
      <dgm:prSet/>
      <dgm:spPr/>
      <dgm:t>
        <a:bodyPr/>
        <a:lstStyle/>
        <a:p>
          <a:endParaRPr lang="en-US"/>
        </a:p>
      </dgm:t>
    </dgm:pt>
    <dgm:pt modelId="{1D4F3B22-45C9-D141-8FA8-CB71AE27B268}" type="sibTrans" cxnId="{37FD3CB6-3D6C-7546-92AA-BFC3CF8926AE}">
      <dgm:prSet/>
      <dgm:spPr/>
      <dgm:t>
        <a:bodyPr/>
        <a:lstStyle/>
        <a:p>
          <a:endParaRPr lang="en-US"/>
        </a:p>
      </dgm:t>
    </dgm:pt>
    <dgm:pt modelId="{D4FC4A86-13E9-FD43-99AA-F0B7828B5ABF}">
      <dgm:prSet phldrT="[Text]"/>
      <dgm:spPr>
        <a:solidFill>
          <a:schemeClr val="accent2">
            <a:lumMod val="50000"/>
          </a:schemeClr>
        </a:solidFill>
      </dgm:spPr>
      <dgm:t>
        <a:bodyPr/>
        <a:lstStyle/>
        <a:p>
          <a:r>
            <a:rPr lang="en-US" dirty="0"/>
            <a:t>Space Adaptation</a:t>
          </a:r>
        </a:p>
      </dgm:t>
    </dgm:pt>
    <dgm:pt modelId="{B040FDF7-185C-C646-A6DB-6A7034314DAF}" type="parTrans" cxnId="{767663B6-1E86-9B44-ACD3-8FB5ACE37796}">
      <dgm:prSet/>
      <dgm:spPr/>
      <dgm:t>
        <a:bodyPr/>
        <a:lstStyle/>
        <a:p>
          <a:endParaRPr lang="en-US"/>
        </a:p>
      </dgm:t>
    </dgm:pt>
    <dgm:pt modelId="{591D440E-48E9-A847-82D6-A3C8EDBDC12E}" type="sibTrans" cxnId="{767663B6-1E86-9B44-ACD3-8FB5ACE37796}">
      <dgm:prSet/>
      <dgm:spPr/>
      <dgm:t>
        <a:bodyPr/>
        <a:lstStyle/>
        <a:p>
          <a:endParaRPr lang="en-US"/>
        </a:p>
      </dgm:t>
    </dgm:pt>
    <dgm:pt modelId="{133067BE-C755-5849-9513-6C42958246A0}">
      <dgm:prSet phldrT="[Text]"/>
      <dgm:spPr/>
      <dgm:t>
        <a:bodyPr/>
        <a:lstStyle/>
        <a:p>
          <a:r>
            <a:rPr lang="en-US" dirty="0"/>
            <a:t>Feature Space</a:t>
          </a:r>
        </a:p>
      </dgm:t>
    </dgm:pt>
    <dgm:pt modelId="{82282A82-7D9A-6847-9045-57E7BEAC2403}" type="parTrans" cxnId="{E9210618-E1FA-824E-8E78-8278F39C83E3}">
      <dgm:prSet/>
      <dgm:spPr/>
      <dgm:t>
        <a:bodyPr/>
        <a:lstStyle/>
        <a:p>
          <a:endParaRPr lang="en-US"/>
        </a:p>
      </dgm:t>
    </dgm:pt>
    <dgm:pt modelId="{F6FDEB05-36D9-B34F-9197-BCFE7A4EC0F4}" type="sibTrans" cxnId="{E9210618-E1FA-824E-8E78-8278F39C83E3}">
      <dgm:prSet/>
      <dgm:spPr/>
      <dgm:t>
        <a:bodyPr/>
        <a:lstStyle/>
        <a:p>
          <a:endParaRPr lang="en-US"/>
        </a:p>
      </dgm:t>
    </dgm:pt>
    <dgm:pt modelId="{BC9BD24C-2C0A-4045-84BD-B3B212B1820B}">
      <dgm:prSet phldrT="[Text]"/>
      <dgm:spPr/>
      <dgm:t>
        <a:bodyPr/>
        <a:lstStyle/>
        <a:p>
          <a:r>
            <a:rPr lang="en-US" dirty="0"/>
            <a:t>Label Space</a:t>
          </a:r>
        </a:p>
      </dgm:t>
    </dgm:pt>
    <dgm:pt modelId="{1924012F-3C67-CB43-A7A1-D42659C1BD60}" type="parTrans" cxnId="{00F5DC97-576D-9D41-9FCD-FCB7DDACCB30}">
      <dgm:prSet/>
      <dgm:spPr/>
      <dgm:t>
        <a:bodyPr/>
        <a:lstStyle/>
        <a:p>
          <a:endParaRPr lang="en-US"/>
        </a:p>
      </dgm:t>
    </dgm:pt>
    <dgm:pt modelId="{413CB5C9-8125-164A-B81D-FEB60DD80093}" type="sibTrans" cxnId="{00F5DC97-576D-9D41-9FCD-FCB7DDACCB30}">
      <dgm:prSet/>
      <dgm:spPr/>
      <dgm:t>
        <a:bodyPr/>
        <a:lstStyle/>
        <a:p>
          <a:endParaRPr lang="en-US"/>
        </a:p>
      </dgm:t>
    </dgm:pt>
    <dgm:pt modelId="{DE8CD090-3FCB-194B-8A2C-C54468ABC8F8}">
      <dgm:prSet phldrT="[Text]"/>
      <dgm:spPr/>
      <dgm:t>
        <a:bodyPr/>
        <a:lstStyle/>
        <a:p>
          <a:r>
            <a:rPr lang="en-US" dirty="0"/>
            <a:t>Distribution Adaptation</a:t>
          </a:r>
        </a:p>
      </dgm:t>
    </dgm:pt>
    <dgm:pt modelId="{81BF400B-7CC5-CD4F-B6E2-BAEAA20E8C0C}" type="parTrans" cxnId="{86528DBF-7F56-4B40-934E-80B1506F5AD8}">
      <dgm:prSet/>
      <dgm:spPr/>
      <dgm:t>
        <a:bodyPr/>
        <a:lstStyle/>
        <a:p>
          <a:endParaRPr lang="en-US"/>
        </a:p>
      </dgm:t>
    </dgm:pt>
    <dgm:pt modelId="{A7404CCE-5C91-6840-8496-219A2F9DB397}" type="sibTrans" cxnId="{86528DBF-7F56-4B40-934E-80B1506F5AD8}">
      <dgm:prSet/>
      <dgm:spPr/>
      <dgm:t>
        <a:bodyPr/>
        <a:lstStyle/>
        <a:p>
          <a:endParaRPr lang="en-US"/>
        </a:p>
      </dgm:t>
    </dgm:pt>
    <dgm:pt modelId="{22A1E968-0B29-304F-8C05-DF2AC41C9873}">
      <dgm:prSet phldrT="[Text]"/>
      <dgm:spPr/>
      <dgm:t>
        <a:bodyPr/>
        <a:lstStyle/>
        <a:p>
          <a:r>
            <a:rPr lang="en-US" dirty="0"/>
            <a:t>Type</a:t>
          </a:r>
        </a:p>
      </dgm:t>
    </dgm:pt>
    <dgm:pt modelId="{01DC1E56-8AF8-D345-A14B-4BC039609221}" type="parTrans" cxnId="{235773D5-2D9A-AA42-AACA-BFCF2B0E2581}">
      <dgm:prSet/>
      <dgm:spPr/>
      <dgm:t>
        <a:bodyPr/>
        <a:lstStyle/>
        <a:p>
          <a:endParaRPr lang="en-US"/>
        </a:p>
      </dgm:t>
    </dgm:pt>
    <dgm:pt modelId="{74EB5332-3833-E14A-8853-6DCEDB334A2C}" type="sibTrans" cxnId="{235773D5-2D9A-AA42-AACA-BFCF2B0E2581}">
      <dgm:prSet/>
      <dgm:spPr/>
      <dgm:t>
        <a:bodyPr/>
        <a:lstStyle/>
        <a:p>
          <a:endParaRPr lang="en-US"/>
        </a:p>
      </dgm:t>
    </dgm:pt>
    <dgm:pt modelId="{11E8568B-AA8F-2C40-BFC9-DC2292BA4E3B}">
      <dgm:prSet phldrT="[Text]"/>
      <dgm:spPr/>
      <dgm:t>
        <a:bodyPr/>
        <a:lstStyle/>
        <a:p>
          <a:r>
            <a:rPr lang="en-US" dirty="0"/>
            <a:t>Marginal Distribution</a:t>
          </a:r>
        </a:p>
      </dgm:t>
    </dgm:pt>
    <dgm:pt modelId="{248850E8-96AB-A641-8743-9BF4620F08F5}" type="parTrans" cxnId="{582BCC6C-6D58-EC4F-AFD7-23603BE9DA62}">
      <dgm:prSet/>
      <dgm:spPr/>
      <dgm:t>
        <a:bodyPr/>
        <a:lstStyle/>
        <a:p>
          <a:endParaRPr lang="en-US"/>
        </a:p>
      </dgm:t>
    </dgm:pt>
    <dgm:pt modelId="{38B4D768-9B74-0B40-9D85-DB35A275C8A7}" type="sibTrans" cxnId="{582BCC6C-6D58-EC4F-AFD7-23603BE9DA62}">
      <dgm:prSet/>
      <dgm:spPr/>
      <dgm:t>
        <a:bodyPr/>
        <a:lstStyle/>
        <a:p>
          <a:endParaRPr lang="en-US"/>
        </a:p>
      </dgm:t>
    </dgm:pt>
    <dgm:pt modelId="{72C81204-A6DB-CD42-97A4-2AB02E741E2A}">
      <dgm:prSet phldrT="[Text]"/>
      <dgm:spPr/>
      <dgm:t>
        <a:bodyPr/>
        <a:lstStyle/>
        <a:p>
          <a:r>
            <a:rPr lang="en-US" dirty="0"/>
            <a:t>Conditional Distribution</a:t>
          </a:r>
        </a:p>
      </dgm:t>
    </dgm:pt>
    <dgm:pt modelId="{4467AB9C-B2EC-8347-A879-5519E84E0896}" type="parTrans" cxnId="{A0C134CC-21BE-B248-BCFE-09A8D8E67AD1}">
      <dgm:prSet/>
      <dgm:spPr/>
      <dgm:t>
        <a:bodyPr/>
        <a:lstStyle/>
        <a:p>
          <a:endParaRPr lang="en-US"/>
        </a:p>
      </dgm:t>
    </dgm:pt>
    <dgm:pt modelId="{619F97DA-621E-2A46-B9B6-94BD0D4BA901}" type="sibTrans" cxnId="{A0C134CC-21BE-B248-BCFE-09A8D8E67AD1}">
      <dgm:prSet/>
      <dgm:spPr/>
      <dgm:t>
        <a:bodyPr/>
        <a:lstStyle/>
        <a:p>
          <a:endParaRPr lang="en-US"/>
        </a:p>
      </dgm:t>
    </dgm:pt>
    <dgm:pt modelId="{70F2D96E-8921-674E-9B22-B72CC0227CAA}">
      <dgm:prSet phldrT="[Text]"/>
      <dgm:spPr/>
      <dgm:t>
        <a:bodyPr/>
        <a:lstStyle/>
        <a:p>
          <a:r>
            <a:rPr lang="en-US" dirty="0"/>
            <a:t>Joint Distribution</a:t>
          </a:r>
        </a:p>
      </dgm:t>
    </dgm:pt>
    <dgm:pt modelId="{8C0DA049-3A5E-F24F-893F-8E68D7A1ABDE}" type="parTrans" cxnId="{70C1C6B6-A385-014B-AFA7-DA111ABEBF4C}">
      <dgm:prSet/>
      <dgm:spPr/>
      <dgm:t>
        <a:bodyPr/>
        <a:lstStyle/>
        <a:p>
          <a:endParaRPr lang="en-US"/>
        </a:p>
      </dgm:t>
    </dgm:pt>
    <dgm:pt modelId="{C3E8FFFC-5085-614C-9E77-9F3C6D386B19}" type="sibTrans" cxnId="{70C1C6B6-A385-014B-AFA7-DA111ABEBF4C}">
      <dgm:prSet/>
      <dgm:spPr/>
      <dgm:t>
        <a:bodyPr/>
        <a:lstStyle/>
        <a:p>
          <a:endParaRPr lang="en-US"/>
        </a:p>
      </dgm:t>
    </dgm:pt>
    <dgm:pt modelId="{C071DF3B-1678-B342-A6A3-1B4892F88A4C}">
      <dgm:prSet phldrT="[Text]"/>
      <dgm:spPr/>
      <dgm:t>
        <a:bodyPr/>
        <a:lstStyle/>
        <a:p>
          <a:r>
            <a:rPr lang="en-US" dirty="0"/>
            <a:t>Measurement</a:t>
          </a:r>
        </a:p>
      </dgm:t>
    </dgm:pt>
    <dgm:pt modelId="{49D6F98F-038A-1C49-9107-5ACB45AA5F8E}" type="parTrans" cxnId="{7A2A4400-889C-0741-AEFE-E568A557560C}">
      <dgm:prSet/>
      <dgm:spPr/>
      <dgm:t>
        <a:bodyPr/>
        <a:lstStyle/>
        <a:p>
          <a:endParaRPr lang="en-US"/>
        </a:p>
      </dgm:t>
    </dgm:pt>
    <dgm:pt modelId="{F9A9939A-649D-DB44-84C8-C621B9921CD3}" type="sibTrans" cxnId="{7A2A4400-889C-0741-AEFE-E568A557560C}">
      <dgm:prSet/>
      <dgm:spPr/>
      <dgm:t>
        <a:bodyPr/>
        <a:lstStyle/>
        <a:p>
          <a:endParaRPr lang="en-US"/>
        </a:p>
      </dgm:t>
    </dgm:pt>
    <dgm:pt modelId="{7822F040-CD21-2B4E-A587-F6D4E0CF06EF}">
      <dgm:prSet phldrT="[Text]"/>
      <dgm:spPr/>
      <dgm:t>
        <a:bodyPr/>
        <a:lstStyle/>
        <a:p>
          <a:r>
            <a:rPr lang="en-US" dirty="0"/>
            <a:t>Max Mean Discrepancy</a:t>
          </a:r>
        </a:p>
      </dgm:t>
    </dgm:pt>
    <dgm:pt modelId="{3D69C526-A3DB-204F-9FFA-297A60160291}" type="parTrans" cxnId="{4F1E46CA-776A-3147-AA1B-6531C3C703FA}">
      <dgm:prSet/>
      <dgm:spPr/>
      <dgm:t>
        <a:bodyPr/>
        <a:lstStyle/>
        <a:p>
          <a:endParaRPr lang="en-US"/>
        </a:p>
      </dgm:t>
    </dgm:pt>
    <dgm:pt modelId="{C7439EE8-FE3E-3D40-9549-743415DF507B}" type="sibTrans" cxnId="{4F1E46CA-776A-3147-AA1B-6531C3C703FA}">
      <dgm:prSet/>
      <dgm:spPr/>
      <dgm:t>
        <a:bodyPr/>
        <a:lstStyle/>
        <a:p>
          <a:endParaRPr lang="en-US"/>
        </a:p>
      </dgm:t>
    </dgm:pt>
    <dgm:pt modelId="{CB10A6D8-31EE-3C44-AFDD-50ACB72C8AA8}">
      <dgm:prSet phldrT="[Text]"/>
      <dgm:spPr/>
      <dgm:t>
        <a:bodyPr/>
        <a:lstStyle/>
        <a:p>
          <a:r>
            <a:rPr lang="en-US" dirty="0"/>
            <a:t>KL Divergence</a:t>
          </a:r>
        </a:p>
      </dgm:t>
    </dgm:pt>
    <dgm:pt modelId="{E93E202A-E65B-F14C-91E0-01BAE1779B9F}" type="parTrans" cxnId="{BFE1E261-6A20-C949-8B3D-54AF7DA37D30}">
      <dgm:prSet/>
      <dgm:spPr/>
      <dgm:t>
        <a:bodyPr/>
        <a:lstStyle/>
        <a:p>
          <a:endParaRPr lang="en-US"/>
        </a:p>
      </dgm:t>
    </dgm:pt>
    <dgm:pt modelId="{29009BA1-DFF8-444C-90FE-DFB2182900FA}" type="sibTrans" cxnId="{BFE1E261-6A20-C949-8B3D-54AF7DA37D30}">
      <dgm:prSet/>
      <dgm:spPr/>
      <dgm:t>
        <a:bodyPr/>
        <a:lstStyle/>
        <a:p>
          <a:endParaRPr lang="en-US"/>
        </a:p>
      </dgm:t>
    </dgm:pt>
    <dgm:pt modelId="{42928B2C-1EE0-C748-9FA0-7F98AD4EC7ED}">
      <dgm:prSet phldrT="[Text]"/>
      <dgm:spPr/>
      <dgm:t>
        <a:bodyPr/>
        <a:lstStyle/>
        <a:p>
          <a:r>
            <a:rPr lang="en-US" dirty="0"/>
            <a:t>JS Divergence</a:t>
          </a:r>
        </a:p>
      </dgm:t>
    </dgm:pt>
    <dgm:pt modelId="{9341E9E2-D1E6-644C-912C-D81920E734D9}" type="parTrans" cxnId="{44165B38-A728-E042-B626-40C3210164C6}">
      <dgm:prSet/>
      <dgm:spPr/>
      <dgm:t>
        <a:bodyPr/>
        <a:lstStyle/>
        <a:p>
          <a:endParaRPr lang="en-US"/>
        </a:p>
      </dgm:t>
    </dgm:pt>
    <dgm:pt modelId="{4EDF4514-5633-1A41-A39A-1FE233789377}" type="sibTrans" cxnId="{44165B38-A728-E042-B626-40C3210164C6}">
      <dgm:prSet/>
      <dgm:spPr/>
      <dgm:t>
        <a:bodyPr/>
        <a:lstStyle/>
        <a:p>
          <a:endParaRPr lang="en-US"/>
        </a:p>
      </dgm:t>
    </dgm:pt>
    <dgm:pt modelId="{DE9E2A21-FD65-FF41-895F-B79E1087A25E}">
      <dgm:prSet phldrT="[Text]"/>
      <dgm:spPr/>
      <dgm:t>
        <a:bodyPr/>
        <a:lstStyle/>
        <a:p>
          <a:r>
            <a:rPr lang="en-US" dirty="0"/>
            <a:t>Bregman Divergence</a:t>
          </a:r>
        </a:p>
      </dgm:t>
    </dgm:pt>
    <dgm:pt modelId="{2B924D67-62D1-DD4A-871B-2AC5E3041D77}" type="parTrans" cxnId="{84189B8C-0C66-B24E-A8EF-9A0DC5F97D28}">
      <dgm:prSet/>
      <dgm:spPr/>
      <dgm:t>
        <a:bodyPr/>
        <a:lstStyle/>
        <a:p>
          <a:endParaRPr lang="en-US"/>
        </a:p>
      </dgm:t>
    </dgm:pt>
    <dgm:pt modelId="{5CD1221F-EC36-4E45-8E14-7B0236ACA39C}" type="sibTrans" cxnId="{84189B8C-0C66-B24E-A8EF-9A0DC5F97D28}">
      <dgm:prSet/>
      <dgm:spPr/>
      <dgm:t>
        <a:bodyPr/>
        <a:lstStyle/>
        <a:p>
          <a:endParaRPr lang="en-US"/>
        </a:p>
      </dgm:t>
    </dgm:pt>
    <dgm:pt modelId="{BD3FE6F3-8066-5342-AC50-9CC09C91C800}">
      <dgm:prSet phldrT="[Text]"/>
      <dgm:spPr/>
      <dgm:t>
        <a:bodyPr/>
        <a:lstStyle/>
        <a:p>
          <a:r>
            <a:rPr lang="en-US" dirty="0"/>
            <a:t>Data Property Preserve/Adj.</a:t>
          </a:r>
        </a:p>
      </dgm:t>
    </dgm:pt>
    <dgm:pt modelId="{3D2A9A9F-DD4F-064C-9167-D75DA04F833B}" type="parTrans" cxnId="{C285A0CC-DB52-9D41-8B66-4B58D99C7BED}">
      <dgm:prSet/>
      <dgm:spPr/>
      <dgm:t>
        <a:bodyPr/>
        <a:lstStyle/>
        <a:p>
          <a:endParaRPr lang="en-US"/>
        </a:p>
      </dgm:t>
    </dgm:pt>
    <dgm:pt modelId="{160D28DA-77BC-8146-A754-BB89DCE1E1E2}" type="sibTrans" cxnId="{C285A0CC-DB52-9D41-8B66-4B58D99C7BED}">
      <dgm:prSet/>
      <dgm:spPr/>
      <dgm:t>
        <a:bodyPr/>
        <a:lstStyle/>
        <a:p>
          <a:endParaRPr lang="en-US"/>
        </a:p>
      </dgm:t>
    </dgm:pt>
    <dgm:pt modelId="{9286D581-A9C4-D445-8D04-3590709965D8}">
      <dgm:prSet phldrT="[Text]"/>
      <dgm:spPr/>
      <dgm:t>
        <a:bodyPr/>
        <a:lstStyle/>
        <a:p>
          <a:r>
            <a:rPr lang="en-US" dirty="0"/>
            <a:t>Statistical Property</a:t>
          </a:r>
        </a:p>
      </dgm:t>
    </dgm:pt>
    <dgm:pt modelId="{93CB6FD8-E10C-5348-B803-7E23673E0594}" type="parTrans" cxnId="{6055F57A-0390-E54B-9509-8EE58E7899A0}">
      <dgm:prSet/>
      <dgm:spPr/>
      <dgm:t>
        <a:bodyPr/>
        <a:lstStyle/>
        <a:p>
          <a:endParaRPr lang="en-US"/>
        </a:p>
      </dgm:t>
    </dgm:pt>
    <dgm:pt modelId="{29397DA4-D4D9-054B-B378-D3740029EF7C}" type="sibTrans" cxnId="{6055F57A-0390-E54B-9509-8EE58E7899A0}">
      <dgm:prSet/>
      <dgm:spPr/>
      <dgm:t>
        <a:bodyPr/>
        <a:lstStyle/>
        <a:p>
          <a:endParaRPr lang="en-US"/>
        </a:p>
      </dgm:t>
    </dgm:pt>
    <dgm:pt modelId="{40C40AD9-971A-8D4B-BAE1-1AE44A52E0B3}">
      <dgm:prSet phldrT="[Text]"/>
      <dgm:spPr/>
      <dgm:t>
        <a:bodyPr/>
        <a:lstStyle/>
        <a:p>
          <a:r>
            <a:rPr lang="en-US" dirty="0"/>
            <a:t>Mean</a:t>
          </a:r>
        </a:p>
      </dgm:t>
    </dgm:pt>
    <dgm:pt modelId="{FDC40B20-27D0-B94E-8AE8-2352D7EB8C18}" type="parTrans" cxnId="{00C70E13-0900-B942-9D8A-B72013B9DA11}">
      <dgm:prSet/>
      <dgm:spPr/>
      <dgm:t>
        <a:bodyPr/>
        <a:lstStyle/>
        <a:p>
          <a:endParaRPr lang="en-US"/>
        </a:p>
      </dgm:t>
    </dgm:pt>
    <dgm:pt modelId="{8D46E227-69CF-0E46-9316-F1116C675709}" type="sibTrans" cxnId="{00C70E13-0900-B942-9D8A-B72013B9DA11}">
      <dgm:prSet/>
      <dgm:spPr/>
      <dgm:t>
        <a:bodyPr/>
        <a:lstStyle/>
        <a:p>
          <a:endParaRPr lang="en-US"/>
        </a:p>
      </dgm:t>
    </dgm:pt>
    <dgm:pt modelId="{7603619B-5F4C-FE47-B542-2A660C865300}">
      <dgm:prSet phldrT="[Text]"/>
      <dgm:spPr/>
      <dgm:t>
        <a:bodyPr/>
        <a:lstStyle/>
        <a:p>
          <a:r>
            <a:rPr lang="en-US" dirty="0"/>
            <a:t>Covariance</a:t>
          </a:r>
        </a:p>
      </dgm:t>
    </dgm:pt>
    <dgm:pt modelId="{842197D6-EEE9-1E43-AA8C-877C72C339F4}" type="parTrans" cxnId="{31ED0552-6860-7C46-9940-7FC6E05BC591}">
      <dgm:prSet/>
      <dgm:spPr/>
      <dgm:t>
        <a:bodyPr/>
        <a:lstStyle/>
        <a:p>
          <a:endParaRPr lang="en-US"/>
        </a:p>
      </dgm:t>
    </dgm:pt>
    <dgm:pt modelId="{61EE1D07-8F3E-2849-BCAD-57A55A466236}" type="sibTrans" cxnId="{31ED0552-6860-7C46-9940-7FC6E05BC591}">
      <dgm:prSet/>
      <dgm:spPr/>
      <dgm:t>
        <a:bodyPr/>
        <a:lstStyle/>
        <a:p>
          <a:endParaRPr lang="en-US"/>
        </a:p>
      </dgm:t>
    </dgm:pt>
    <dgm:pt modelId="{A4A1E85B-64D5-E947-BA8C-E8ABF4C0A766}">
      <dgm:prSet phldrT="[Text]"/>
      <dgm:spPr/>
      <dgm:t>
        <a:bodyPr/>
        <a:lstStyle/>
        <a:p>
          <a:r>
            <a:rPr lang="en-US" dirty="0"/>
            <a:t>Geometric Structure</a:t>
          </a:r>
        </a:p>
      </dgm:t>
    </dgm:pt>
    <dgm:pt modelId="{8C9DFFBD-EC61-EB48-854D-6987DF170E2E}" type="parTrans" cxnId="{2D0BD3DC-E8B4-C344-BBB3-CC44353631F7}">
      <dgm:prSet/>
      <dgm:spPr/>
      <dgm:t>
        <a:bodyPr/>
        <a:lstStyle/>
        <a:p>
          <a:endParaRPr lang="en-US"/>
        </a:p>
      </dgm:t>
    </dgm:pt>
    <dgm:pt modelId="{9C95F5AF-6179-644A-81F6-4BB0FE24BC9A}" type="sibTrans" cxnId="{2D0BD3DC-E8B4-C344-BBB3-CC44353631F7}">
      <dgm:prSet/>
      <dgm:spPr/>
      <dgm:t>
        <a:bodyPr/>
        <a:lstStyle/>
        <a:p>
          <a:endParaRPr lang="en-US"/>
        </a:p>
      </dgm:t>
    </dgm:pt>
    <dgm:pt modelId="{9BBA7786-E6FD-CD41-B71C-5822A0A0B7CB}">
      <dgm:prSet phldrT="[Text]"/>
      <dgm:spPr/>
      <dgm:t>
        <a:bodyPr/>
        <a:lstStyle/>
        <a:p>
          <a:r>
            <a:rPr lang="en-US" dirty="0"/>
            <a:t>Manifold</a:t>
          </a:r>
        </a:p>
      </dgm:t>
    </dgm:pt>
    <dgm:pt modelId="{80EED837-1EDD-EF42-865A-8D3B0DD06695}" type="parTrans" cxnId="{78589997-6B5B-F745-B165-522581A26BF0}">
      <dgm:prSet/>
      <dgm:spPr/>
      <dgm:t>
        <a:bodyPr/>
        <a:lstStyle/>
        <a:p>
          <a:endParaRPr lang="en-US"/>
        </a:p>
      </dgm:t>
    </dgm:pt>
    <dgm:pt modelId="{7AFC6D46-EEA6-F24C-9A0C-AC65C66A64A5}" type="sibTrans" cxnId="{78589997-6B5B-F745-B165-522581A26BF0}">
      <dgm:prSet/>
      <dgm:spPr/>
      <dgm:t>
        <a:bodyPr/>
        <a:lstStyle/>
        <a:p>
          <a:endParaRPr lang="en-US"/>
        </a:p>
      </dgm:t>
    </dgm:pt>
    <dgm:pt modelId="{2B634726-C2F7-8C47-89BA-41464F837945}">
      <dgm:prSet phldrT="[Text]"/>
      <dgm:spPr/>
      <dgm:t>
        <a:bodyPr/>
        <a:lstStyle/>
        <a:p>
          <a:r>
            <a:rPr lang="en-US" dirty="0"/>
            <a:t>Cluster</a:t>
          </a:r>
        </a:p>
      </dgm:t>
    </dgm:pt>
    <dgm:pt modelId="{85B42CF6-1849-2845-987D-1D9ACD9DC107}" type="parTrans" cxnId="{3424EA4D-436B-5542-A1AE-D01E84FD2179}">
      <dgm:prSet/>
      <dgm:spPr/>
      <dgm:t>
        <a:bodyPr/>
        <a:lstStyle/>
        <a:p>
          <a:endParaRPr lang="en-US"/>
        </a:p>
      </dgm:t>
    </dgm:pt>
    <dgm:pt modelId="{120B29E2-0A88-454B-8888-147C239CE345}" type="sibTrans" cxnId="{3424EA4D-436B-5542-A1AE-D01E84FD2179}">
      <dgm:prSet/>
      <dgm:spPr/>
      <dgm:t>
        <a:bodyPr/>
        <a:lstStyle/>
        <a:p>
          <a:endParaRPr lang="en-US"/>
        </a:p>
      </dgm:t>
    </dgm:pt>
    <dgm:pt modelId="{EB546801-1F5E-4C4B-88B5-4E5728C2BC2E}" type="pres">
      <dgm:prSet presAssocID="{D1264C1A-7B7C-1F4F-A204-543F92C03EE5}" presName="Name0" presStyleCnt="0">
        <dgm:presLayoutVars>
          <dgm:chPref val="1"/>
          <dgm:dir/>
          <dgm:animOne val="branch"/>
          <dgm:animLvl val="lvl"/>
          <dgm:resizeHandles/>
        </dgm:presLayoutVars>
      </dgm:prSet>
      <dgm:spPr/>
    </dgm:pt>
    <dgm:pt modelId="{DA97BA29-75DE-1B48-A9B6-C2A2448CED97}" type="pres">
      <dgm:prSet presAssocID="{607BED09-B510-7B4A-ADAB-0C66FACFC079}" presName="vertOne" presStyleCnt="0"/>
      <dgm:spPr/>
    </dgm:pt>
    <dgm:pt modelId="{102F88F9-698A-5846-8980-E284C9D85A3D}" type="pres">
      <dgm:prSet presAssocID="{607BED09-B510-7B4A-ADAB-0C66FACFC079}" presName="txOne" presStyleLbl="node0" presStyleIdx="0" presStyleCnt="1">
        <dgm:presLayoutVars>
          <dgm:chPref val="3"/>
        </dgm:presLayoutVars>
      </dgm:prSet>
      <dgm:spPr/>
    </dgm:pt>
    <dgm:pt modelId="{E58C6D67-FF58-8148-8E54-5F97B67C971D}" type="pres">
      <dgm:prSet presAssocID="{607BED09-B510-7B4A-ADAB-0C66FACFC079}" presName="parTransOne" presStyleCnt="0"/>
      <dgm:spPr/>
    </dgm:pt>
    <dgm:pt modelId="{19177CFB-A73B-1A4F-A4F6-5D81956A2ED6}" type="pres">
      <dgm:prSet presAssocID="{607BED09-B510-7B4A-ADAB-0C66FACFC079}" presName="horzOne" presStyleCnt="0"/>
      <dgm:spPr/>
    </dgm:pt>
    <dgm:pt modelId="{0109F6AB-2D70-B14A-8EA1-3AF3DE0C5301}" type="pres">
      <dgm:prSet presAssocID="{D4FC4A86-13E9-FD43-99AA-F0B7828B5ABF}" presName="vertTwo" presStyleCnt="0"/>
      <dgm:spPr/>
    </dgm:pt>
    <dgm:pt modelId="{0A9D3757-16B5-244A-BB63-A2FBE88AEA09}" type="pres">
      <dgm:prSet presAssocID="{D4FC4A86-13E9-FD43-99AA-F0B7828B5ABF}" presName="txTwo" presStyleLbl="node2" presStyleIdx="0" presStyleCnt="3">
        <dgm:presLayoutVars>
          <dgm:chPref val="3"/>
        </dgm:presLayoutVars>
      </dgm:prSet>
      <dgm:spPr/>
    </dgm:pt>
    <dgm:pt modelId="{E4D6002D-6CFE-4B46-9112-06CD367E908B}" type="pres">
      <dgm:prSet presAssocID="{D4FC4A86-13E9-FD43-99AA-F0B7828B5ABF}" presName="parTransTwo" presStyleCnt="0"/>
      <dgm:spPr/>
    </dgm:pt>
    <dgm:pt modelId="{69EA59B8-9119-1F4F-BD7E-3135BE62FC53}" type="pres">
      <dgm:prSet presAssocID="{D4FC4A86-13E9-FD43-99AA-F0B7828B5ABF}" presName="horzTwo" presStyleCnt="0"/>
      <dgm:spPr/>
    </dgm:pt>
    <dgm:pt modelId="{3C628581-6BAB-9D45-926E-DB6202DC136A}" type="pres">
      <dgm:prSet presAssocID="{133067BE-C755-5849-9513-6C42958246A0}" presName="vertThree" presStyleCnt="0"/>
      <dgm:spPr/>
    </dgm:pt>
    <dgm:pt modelId="{72B89BC2-EB7B-EE4A-B3C1-EC98760C5106}" type="pres">
      <dgm:prSet presAssocID="{133067BE-C755-5849-9513-6C42958246A0}" presName="txThree" presStyleLbl="node3" presStyleIdx="0" presStyleCnt="6">
        <dgm:presLayoutVars>
          <dgm:chPref val="3"/>
        </dgm:presLayoutVars>
      </dgm:prSet>
      <dgm:spPr/>
    </dgm:pt>
    <dgm:pt modelId="{190AC1E8-2FB4-694B-B234-291C99176E13}" type="pres">
      <dgm:prSet presAssocID="{133067BE-C755-5849-9513-6C42958246A0}" presName="horzThree" presStyleCnt="0"/>
      <dgm:spPr/>
    </dgm:pt>
    <dgm:pt modelId="{7EBED967-64F0-154E-A6D5-6379A93A235D}" type="pres">
      <dgm:prSet presAssocID="{F6FDEB05-36D9-B34F-9197-BCFE7A4EC0F4}" presName="sibSpaceThree" presStyleCnt="0"/>
      <dgm:spPr/>
    </dgm:pt>
    <dgm:pt modelId="{0B2CC8F6-F12B-D647-AA91-416EEA6222F4}" type="pres">
      <dgm:prSet presAssocID="{BC9BD24C-2C0A-4045-84BD-B3B212B1820B}" presName="vertThree" presStyleCnt="0"/>
      <dgm:spPr/>
    </dgm:pt>
    <dgm:pt modelId="{C212C937-0F01-DF49-8D72-37468C461A4B}" type="pres">
      <dgm:prSet presAssocID="{BC9BD24C-2C0A-4045-84BD-B3B212B1820B}" presName="txThree" presStyleLbl="node3" presStyleIdx="1" presStyleCnt="6">
        <dgm:presLayoutVars>
          <dgm:chPref val="3"/>
        </dgm:presLayoutVars>
      </dgm:prSet>
      <dgm:spPr/>
    </dgm:pt>
    <dgm:pt modelId="{01519AC5-A909-4E4C-97EC-82318EFABFCB}" type="pres">
      <dgm:prSet presAssocID="{BC9BD24C-2C0A-4045-84BD-B3B212B1820B}" presName="horzThree" presStyleCnt="0"/>
      <dgm:spPr/>
    </dgm:pt>
    <dgm:pt modelId="{6AA11CFB-1E66-1546-85AA-04782361208E}" type="pres">
      <dgm:prSet presAssocID="{591D440E-48E9-A847-82D6-A3C8EDBDC12E}" presName="sibSpaceTwo" presStyleCnt="0"/>
      <dgm:spPr/>
    </dgm:pt>
    <dgm:pt modelId="{C9F261DC-248E-AA4E-94E7-48D49CB415B8}" type="pres">
      <dgm:prSet presAssocID="{DE8CD090-3FCB-194B-8A2C-C54468ABC8F8}" presName="vertTwo" presStyleCnt="0"/>
      <dgm:spPr/>
    </dgm:pt>
    <dgm:pt modelId="{B607FAD7-906D-874F-91C5-BE6BD9754DFF}" type="pres">
      <dgm:prSet presAssocID="{DE8CD090-3FCB-194B-8A2C-C54468ABC8F8}" presName="txTwo" presStyleLbl="node2" presStyleIdx="1" presStyleCnt="3">
        <dgm:presLayoutVars>
          <dgm:chPref val="3"/>
        </dgm:presLayoutVars>
      </dgm:prSet>
      <dgm:spPr/>
    </dgm:pt>
    <dgm:pt modelId="{1CA9D52A-8B92-4E4B-BADB-428299F04392}" type="pres">
      <dgm:prSet presAssocID="{DE8CD090-3FCB-194B-8A2C-C54468ABC8F8}" presName="parTransTwo" presStyleCnt="0"/>
      <dgm:spPr/>
    </dgm:pt>
    <dgm:pt modelId="{2E5CFB3F-BA52-BF47-AE0B-3DABD0619898}" type="pres">
      <dgm:prSet presAssocID="{DE8CD090-3FCB-194B-8A2C-C54468ABC8F8}" presName="horzTwo" presStyleCnt="0"/>
      <dgm:spPr/>
    </dgm:pt>
    <dgm:pt modelId="{59FB3436-851E-6841-A9FA-63F1114B48D7}" type="pres">
      <dgm:prSet presAssocID="{22A1E968-0B29-304F-8C05-DF2AC41C9873}" presName="vertThree" presStyleCnt="0"/>
      <dgm:spPr/>
    </dgm:pt>
    <dgm:pt modelId="{D7CCA890-C36A-CC47-8A75-E65904305215}" type="pres">
      <dgm:prSet presAssocID="{22A1E968-0B29-304F-8C05-DF2AC41C9873}" presName="txThree" presStyleLbl="node3" presStyleIdx="2" presStyleCnt="6">
        <dgm:presLayoutVars>
          <dgm:chPref val="3"/>
        </dgm:presLayoutVars>
      </dgm:prSet>
      <dgm:spPr/>
    </dgm:pt>
    <dgm:pt modelId="{12347BD1-0247-3944-A6D9-8F34778B75DD}" type="pres">
      <dgm:prSet presAssocID="{22A1E968-0B29-304F-8C05-DF2AC41C9873}" presName="parTransThree" presStyleCnt="0"/>
      <dgm:spPr/>
    </dgm:pt>
    <dgm:pt modelId="{5BF156F0-ABAF-0E4D-99C7-CF4A9FC679A0}" type="pres">
      <dgm:prSet presAssocID="{22A1E968-0B29-304F-8C05-DF2AC41C9873}" presName="horzThree" presStyleCnt="0"/>
      <dgm:spPr/>
    </dgm:pt>
    <dgm:pt modelId="{9B390623-F70B-1C4C-BFD9-044F27E2B7D2}" type="pres">
      <dgm:prSet presAssocID="{11E8568B-AA8F-2C40-BFC9-DC2292BA4E3B}" presName="vertFour" presStyleCnt="0">
        <dgm:presLayoutVars>
          <dgm:chPref val="3"/>
        </dgm:presLayoutVars>
      </dgm:prSet>
      <dgm:spPr/>
    </dgm:pt>
    <dgm:pt modelId="{1F5A29C3-2287-724A-8E19-09D7DE874E9C}" type="pres">
      <dgm:prSet presAssocID="{11E8568B-AA8F-2C40-BFC9-DC2292BA4E3B}" presName="txFour" presStyleLbl="node4" presStyleIdx="0" presStyleCnt="11">
        <dgm:presLayoutVars>
          <dgm:chPref val="3"/>
        </dgm:presLayoutVars>
      </dgm:prSet>
      <dgm:spPr/>
    </dgm:pt>
    <dgm:pt modelId="{EC4EF484-DC63-6345-AC87-B796E717D47F}" type="pres">
      <dgm:prSet presAssocID="{11E8568B-AA8F-2C40-BFC9-DC2292BA4E3B}" presName="horzFour" presStyleCnt="0"/>
      <dgm:spPr/>
    </dgm:pt>
    <dgm:pt modelId="{1FB3AA07-CD43-1545-ADC7-26C923AC3D91}" type="pres">
      <dgm:prSet presAssocID="{38B4D768-9B74-0B40-9D85-DB35A275C8A7}" presName="sibSpaceFour" presStyleCnt="0"/>
      <dgm:spPr/>
    </dgm:pt>
    <dgm:pt modelId="{B160DD3C-BBA6-7C49-8F79-78B13219F208}" type="pres">
      <dgm:prSet presAssocID="{72C81204-A6DB-CD42-97A4-2AB02E741E2A}" presName="vertFour" presStyleCnt="0">
        <dgm:presLayoutVars>
          <dgm:chPref val="3"/>
        </dgm:presLayoutVars>
      </dgm:prSet>
      <dgm:spPr/>
    </dgm:pt>
    <dgm:pt modelId="{D2F8DEB5-8351-2143-9C4A-665CF5CA6209}" type="pres">
      <dgm:prSet presAssocID="{72C81204-A6DB-CD42-97A4-2AB02E741E2A}" presName="txFour" presStyleLbl="node4" presStyleIdx="1" presStyleCnt="11">
        <dgm:presLayoutVars>
          <dgm:chPref val="3"/>
        </dgm:presLayoutVars>
      </dgm:prSet>
      <dgm:spPr/>
    </dgm:pt>
    <dgm:pt modelId="{D84343EC-1206-5D45-9483-C9FF86208740}" type="pres">
      <dgm:prSet presAssocID="{72C81204-A6DB-CD42-97A4-2AB02E741E2A}" presName="horzFour" presStyleCnt="0"/>
      <dgm:spPr/>
    </dgm:pt>
    <dgm:pt modelId="{D4E69DDB-06C6-DA43-8EBD-481DF8AADD72}" type="pres">
      <dgm:prSet presAssocID="{619F97DA-621E-2A46-B9B6-94BD0D4BA901}" presName="sibSpaceFour" presStyleCnt="0"/>
      <dgm:spPr/>
    </dgm:pt>
    <dgm:pt modelId="{E3680B31-4F09-B74E-B888-1DF843841B53}" type="pres">
      <dgm:prSet presAssocID="{70F2D96E-8921-674E-9B22-B72CC0227CAA}" presName="vertFour" presStyleCnt="0">
        <dgm:presLayoutVars>
          <dgm:chPref val="3"/>
        </dgm:presLayoutVars>
      </dgm:prSet>
      <dgm:spPr/>
    </dgm:pt>
    <dgm:pt modelId="{C4FAF980-C474-B14B-BE4D-3BC83AE1E934}" type="pres">
      <dgm:prSet presAssocID="{70F2D96E-8921-674E-9B22-B72CC0227CAA}" presName="txFour" presStyleLbl="node4" presStyleIdx="2" presStyleCnt="11">
        <dgm:presLayoutVars>
          <dgm:chPref val="3"/>
        </dgm:presLayoutVars>
      </dgm:prSet>
      <dgm:spPr/>
    </dgm:pt>
    <dgm:pt modelId="{04823E5F-8659-4D45-8663-50D763D7339E}" type="pres">
      <dgm:prSet presAssocID="{70F2D96E-8921-674E-9B22-B72CC0227CAA}" presName="horzFour" presStyleCnt="0"/>
      <dgm:spPr/>
    </dgm:pt>
    <dgm:pt modelId="{1F56F031-F365-A34D-9049-A33224BCCBC3}" type="pres">
      <dgm:prSet presAssocID="{74EB5332-3833-E14A-8853-6DCEDB334A2C}" presName="sibSpaceThree" presStyleCnt="0"/>
      <dgm:spPr/>
    </dgm:pt>
    <dgm:pt modelId="{8029F059-ABB3-CE46-A019-07B3CA657E66}" type="pres">
      <dgm:prSet presAssocID="{C071DF3B-1678-B342-A6A3-1B4892F88A4C}" presName="vertThree" presStyleCnt="0"/>
      <dgm:spPr/>
    </dgm:pt>
    <dgm:pt modelId="{C19F85F7-8DAA-484A-AD28-5E767BEF415A}" type="pres">
      <dgm:prSet presAssocID="{C071DF3B-1678-B342-A6A3-1B4892F88A4C}" presName="txThree" presStyleLbl="node3" presStyleIdx="3" presStyleCnt="6">
        <dgm:presLayoutVars>
          <dgm:chPref val="3"/>
        </dgm:presLayoutVars>
      </dgm:prSet>
      <dgm:spPr/>
    </dgm:pt>
    <dgm:pt modelId="{9F6ABB2C-751C-BE42-A57E-C593B3098EB2}" type="pres">
      <dgm:prSet presAssocID="{C071DF3B-1678-B342-A6A3-1B4892F88A4C}" presName="parTransThree" presStyleCnt="0"/>
      <dgm:spPr/>
    </dgm:pt>
    <dgm:pt modelId="{870D3713-ECD0-1049-8B24-CF6FC01096BE}" type="pres">
      <dgm:prSet presAssocID="{C071DF3B-1678-B342-A6A3-1B4892F88A4C}" presName="horzThree" presStyleCnt="0"/>
      <dgm:spPr/>
    </dgm:pt>
    <dgm:pt modelId="{4221CAFF-BF49-9743-8DD1-D12B279F7B76}" type="pres">
      <dgm:prSet presAssocID="{7822F040-CD21-2B4E-A587-F6D4E0CF06EF}" presName="vertFour" presStyleCnt="0">
        <dgm:presLayoutVars>
          <dgm:chPref val="3"/>
        </dgm:presLayoutVars>
      </dgm:prSet>
      <dgm:spPr/>
    </dgm:pt>
    <dgm:pt modelId="{0DC68D08-C5BF-2144-B055-B3B5B968438C}" type="pres">
      <dgm:prSet presAssocID="{7822F040-CD21-2B4E-A587-F6D4E0CF06EF}" presName="txFour" presStyleLbl="node4" presStyleIdx="3" presStyleCnt="11">
        <dgm:presLayoutVars>
          <dgm:chPref val="3"/>
        </dgm:presLayoutVars>
      </dgm:prSet>
      <dgm:spPr/>
    </dgm:pt>
    <dgm:pt modelId="{DA5DA36C-89F8-FB43-8B52-55657F893963}" type="pres">
      <dgm:prSet presAssocID="{7822F040-CD21-2B4E-A587-F6D4E0CF06EF}" presName="horzFour" presStyleCnt="0"/>
      <dgm:spPr/>
    </dgm:pt>
    <dgm:pt modelId="{EE169E4C-2899-D542-BFD4-0C5101D93EE6}" type="pres">
      <dgm:prSet presAssocID="{C7439EE8-FE3E-3D40-9549-743415DF507B}" presName="sibSpaceFour" presStyleCnt="0"/>
      <dgm:spPr/>
    </dgm:pt>
    <dgm:pt modelId="{7151466D-A85A-374D-9E90-47A106D2A7C4}" type="pres">
      <dgm:prSet presAssocID="{CB10A6D8-31EE-3C44-AFDD-50ACB72C8AA8}" presName="vertFour" presStyleCnt="0">
        <dgm:presLayoutVars>
          <dgm:chPref val="3"/>
        </dgm:presLayoutVars>
      </dgm:prSet>
      <dgm:spPr/>
    </dgm:pt>
    <dgm:pt modelId="{F7B93D86-7CC5-454C-A281-C18240D94870}" type="pres">
      <dgm:prSet presAssocID="{CB10A6D8-31EE-3C44-AFDD-50ACB72C8AA8}" presName="txFour" presStyleLbl="node4" presStyleIdx="4" presStyleCnt="11">
        <dgm:presLayoutVars>
          <dgm:chPref val="3"/>
        </dgm:presLayoutVars>
      </dgm:prSet>
      <dgm:spPr/>
    </dgm:pt>
    <dgm:pt modelId="{765D8556-4212-3C4B-9E54-3D1FB6DB2462}" type="pres">
      <dgm:prSet presAssocID="{CB10A6D8-31EE-3C44-AFDD-50ACB72C8AA8}" presName="horzFour" presStyleCnt="0"/>
      <dgm:spPr/>
    </dgm:pt>
    <dgm:pt modelId="{C8580038-BA85-BE4D-BC8E-EC14FEC6EB99}" type="pres">
      <dgm:prSet presAssocID="{29009BA1-DFF8-444C-90FE-DFB2182900FA}" presName="sibSpaceFour" presStyleCnt="0"/>
      <dgm:spPr/>
    </dgm:pt>
    <dgm:pt modelId="{58BA9DAE-F09E-0E4F-8C83-F019B70910D1}" type="pres">
      <dgm:prSet presAssocID="{42928B2C-1EE0-C748-9FA0-7F98AD4EC7ED}" presName="vertFour" presStyleCnt="0">
        <dgm:presLayoutVars>
          <dgm:chPref val="3"/>
        </dgm:presLayoutVars>
      </dgm:prSet>
      <dgm:spPr/>
    </dgm:pt>
    <dgm:pt modelId="{E56612CD-3018-F844-93CC-A97A19D9522E}" type="pres">
      <dgm:prSet presAssocID="{42928B2C-1EE0-C748-9FA0-7F98AD4EC7ED}" presName="txFour" presStyleLbl="node4" presStyleIdx="5" presStyleCnt="11">
        <dgm:presLayoutVars>
          <dgm:chPref val="3"/>
        </dgm:presLayoutVars>
      </dgm:prSet>
      <dgm:spPr/>
    </dgm:pt>
    <dgm:pt modelId="{72656C87-3E75-814A-BA80-4E0FC8C4CA85}" type="pres">
      <dgm:prSet presAssocID="{42928B2C-1EE0-C748-9FA0-7F98AD4EC7ED}" presName="horzFour" presStyleCnt="0"/>
      <dgm:spPr/>
    </dgm:pt>
    <dgm:pt modelId="{61919248-1F43-3246-B7FB-C65D30E09FD1}" type="pres">
      <dgm:prSet presAssocID="{4EDF4514-5633-1A41-A39A-1FE233789377}" presName="sibSpaceFour" presStyleCnt="0"/>
      <dgm:spPr/>
    </dgm:pt>
    <dgm:pt modelId="{3FF97E1C-AC5E-D64B-9950-748E7A771F3B}" type="pres">
      <dgm:prSet presAssocID="{DE9E2A21-FD65-FF41-895F-B79E1087A25E}" presName="vertFour" presStyleCnt="0">
        <dgm:presLayoutVars>
          <dgm:chPref val="3"/>
        </dgm:presLayoutVars>
      </dgm:prSet>
      <dgm:spPr/>
    </dgm:pt>
    <dgm:pt modelId="{61B3271C-A0C6-8949-B369-BE2C463E6CBC}" type="pres">
      <dgm:prSet presAssocID="{DE9E2A21-FD65-FF41-895F-B79E1087A25E}" presName="txFour" presStyleLbl="node4" presStyleIdx="6" presStyleCnt="11">
        <dgm:presLayoutVars>
          <dgm:chPref val="3"/>
        </dgm:presLayoutVars>
      </dgm:prSet>
      <dgm:spPr/>
    </dgm:pt>
    <dgm:pt modelId="{876CB598-0006-E142-A063-8D3CF42CF2B7}" type="pres">
      <dgm:prSet presAssocID="{DE9E2A21-FD65-FF41-895F-B79E1087A25E}" presName="horzFour" presStyleCnt="0"/>
      <dgm:spPr/>
    </dgm:pt>
    <dgm:pt modelId="{1C8C54D3-5785-6748-BD88-075C8E26F329}" type="pres">
      <dgm:prSet presAssocID="{A7404CCE-5C91-6840-8496-219A2F9DB397}" presName="sibSpaceTwo" presStyleCnt="0"/>
      <dgm:spPr/>
    </dgm:pt>
    <dgm:pt modelId="{7B47F46C-52DF-7B40-8E40-B6A0F6BD4A00}" type="pres">
      <dgm:prSet presAssocID="{BD3FE6F3-8066-5342-AC50-9CC09C91C800}" presName="vertTwo" presStyleCnt="0"/>
      <dgm:spPr/>
    </dgm:pt>
    <dgm:pt modelId="{1DB45A66-C32A-D84B-9F22-C6738123EA4B}" type="pres">
      <dgm:prSet presAssocID="{BD3FE6F3-8066-5342-AC50-9CC09C91C800}" presName="txTwo" presStyleLbl="node2" presStyleIdx="2" presStyleCnt="3">
        <dgm:presLayoutVars>
          <dgm:chPref val="3"/>
        </dgm:presLayoutVars>
      </dgm:prSet>
      <dgm:spPr/>
    </dgm:pt>
    <dgm:pt modelId="{53111FF0-7346-F145-955F-89FAF62938DF}" type="pres">
      <dgm:prSet presAssocID="{BD3FE6F3-8066-5342-AC50-9CC09C91C800}" presName="parTransTwo" presStyleCnt="0"/>
      <dgm:spPr/>
    </dgm:pt>
    <dgm:pt modelId="{1AF24EE0-DA4A-B74D-B02B-B9C0316FF0F0}" type="pres">
      <dgm:prSet presAssocID="{BD3FE6F3-8066-5342-AC50-9CC09C91C800}" presName="horzTwo" presStyleCnt="0"/>
      <dgm:spPr/>
    </dgm:pt>
    <dgm:pt modelId="{E3203332-C8DF-8D42-8534-D816643919FF}" type="pres">
      <dgm:prSet presAssocID="{9286D581-A9C4-D445-8D04-3590709965D8}" presName="vertThree" presStyleCnt="0"/>
      <dgm:spPr/>
    </dgm:pt>
    <dgm:pt modelId="{636CA341-15E2-5843-AD03-8AC61180B4AE}" type="pres">
      <dgm:prSet presAssocID="{9286D581-A9C4-D445-8D04-3590709965D8}" presName="txThree" presStyleLbl="node3" presStyleIdx="4" presStyleCnt="6">
        <dgm:presLayoutVars>
          <dgm:chPref val="3"/>
        </dgm:presLayoutVars>
      </dgm:prSet>
      <dgm:spPr/>
    </dgm:pt>
    <dgm:pt modelId="{E446F74E-A65C-AE49-9D51-9F45F1055CF9}" type="pres">
      <dgm:prSet presAssocID="{9286D581-A9C4-D445-8D04-3590709965D8}" presName="parTransThree" presStyleCnt="0"/>
      <dgm:spPr/>
    </dgm:pt>
    <dgm:pt modelId="{8F10D9AD-38E0-184D-AFD1-188E25CD74EC}" type="pres">
      <dgm:prSet presAssocID="{9286D581-A9C4-D445-8D04-3590709965D8}" presName="horzThree" presStyleCnt="0"/>
      <dgm:spPr/>
    </dgm:pt>
    <dgm:pt modelId="{AB18F966-CE95-4C45-B143-EFED6ACA6B14}" type="pres">
      <dgm:prSet presAssocID="{40C40AD9-971A-8D4B-BAE1-1AE44A52E0B3}" presName="vertFour" presStyleCnt="0">
        <dgm:presLayoutVars>
          <dgm:chPref val="3"/>
        </dgm:presLayoutVars>
      </dgm:prSet>
      <dgm:spPr/>
    </dgm:pt>
    <dgm:pt modelId="{50D833EE-735A-014E-8A64-B9A511311828}" type="pres">
      <dgm:prSet presAssocID="{40C40AD9-971A-8D4B-BAE1-1AE44A52E0B3}" presName="txFour" presStyleLbl="node4" presStyleIdx="7" presStyleCnt="11">
        <dgm:presLayoutVars>
          <dgm:chPref val="3"/>
        </dgm:presLayoutVars>
      </dgm:prSet>
      <dgm:spPr/>
    </dgm:pt>
    <dgm:pt modelId="{838EE77F-EC05-9A4E-AF24-D27070EF0164}" type="pres">
      <dgm:prSet presAssocID="{40C40AD9-971A-8D4B-BAE1-1AE44A52E0B3}" presName="horzFour" presStyleCnt="0"/>
      <dgm:spPr/>
    </dgm:pt>
    <dgm:pt modelId="{FD4B9777-A58B-B84B-9DB2-E97331F5D56D}" type="pres">
      <dgm:prSet presAssocID="{8D46E227-69CF-0E46-9316-F1116C675709}" presName="sibSpaceFour" presStyleCnt="0"/>
      <dgm:spPr/>
    </dgm:pt>
    <dgm:pt modelId="{095E4747-C3D9-AD4B-9F71-E3F42F2736A3}" type="pres">
      <dgm:prSet presAssocID="{7603619B-5F4C-FE47-B542-2A660C865300}" presName="vertFour" presStyleCnt="0">
        <dgm:presLayoutVars>
          <dgm:chPref val="3"/>
        </dgm:presLayoutVars>
      </dgm:prSet>
      <dgm:spPr/>
    </dgm:pt>
    <dgm:pt modelId="{840807C0-571B-6049-90AA-E605AAED1C92}" type="pres">
      <dgm:prSet presAssocID="{7603619B-5F4C-FE47-B542-2A660C865300}" presName="txFour" presStyleLbl="node4" presStyleIdx="8" presStyleCnt="11">
        <dgm:presLayoutVars>
          <dgm:chPref val="3"/>
        </dgm:presLayoutVars>
      </dgm:prSet>
      <dgm:spPr/>
    </dgm:pt>
    <dgm:pt modelId="{768DC69A-7D9F-BE4C-903A-25A32E9C3F07}" type="pres">
      <dgm:prSet presAssocID="{7603619B-5F4C-FE47-B542-2A660C865300}" presName="horzFour" presStyleCnt="0"/>
      <dgm:spPr/>
    </dgm:pt>
    <dgm:pt modelId="{0037E03F-D447-1341-827C-ABBA83D266DA}" type="pres">
      <dgm:prSet presAssocID="{29397DA4-D4D9-054B-B378-D3740029EF7C}" presName="sibSpaceThree" presStyleCnt="0"/>
      <dgm:spPr/>
    </dgm:pt>
    <dgm:pt modelId="{BCE9AAF6-10EB-9F4F-B630-2336C68F9E7D}" type="pres">
      <dgm:prSet presAssocID="{A4A1E85B-64D5-E947-BA8C-E8ABF4C0A766}" presName="vertThree" presStyleCnt="0"/>
      <dgm:spPr/>
    </dgm:pt>
    <dgm:pt modelId="{439FF6E1-968F-914B-9110-57EE38AAF1A3}" type="pres">
      <dgm:prSet presAssocID="{A4A1E85B-64D5-E947-BA8C-E8ABF4C0A766}" presName="txThree" presStyleLbl="node3" presStyleIdx="5" presStyleCnt="6">
        <dgm:presLayoutVars>
          <dgm:chPref val="3"/>
        </dgm:presLayoutVars>
      </dgm:prSet>
      <dgm:spPr/>
    </dgm:pt>
    <dgm:pt modelId="{B3D4CB2D-D613-A047-B5A2-9FA2F7429A40}" type="pres">
      <dgm:prSet presAssocID="{A4A1E85B-64D5-E947-BA8C-E8ABF4C0A766}" presName="parTransThree" presStyleCnt="0"/>
      <dgm:spPr/>
    </dgm:pt>
    <dgm:pt modelId="{EA69033B-D900-294C-BF1A-99E04F08F1B7}" type="pres">
      <dgm:prSet presAssocID="{A4A1E85B-64D5-E947-BA8C-E8ABF4C0A766}" presName="horzThree" presStyleCnt="0"/>
      <dgm:spPr/>
    </dgm:pt>
    <dgm:pt modelId="{004A7A6E-2030-F843-9C72-D564A6339D56}" type="pres">
      <dgm:prSet presAssocID="{9BBA7786-E6FD-CD41-B71C-5822A0A0B7CB}" presName="vertFour" presStyleCnt="0">
        <dgm:presLayoutVars>
          <dgm:chPref val="3"/>
        </dgm:presLayoutVars>
      </dgm:prSet>
      <dgm:spPr/>
    </dgm:pt>
    <dgm:pt modelId="{C05BEF5A-A8CB-324F-BD7E-F2A3B9761434}" type="pres">
      <dgm:prSet presAssocID="{9BBA7786-E6FD-CD41-B71C-5822A0A0B7CB}" presName="txFour" presStyleLbl="node4" presStyleIdx="9" presStyleCnt="11">
        <dgm:presLayoutVars>
          <dgm:chPref val="3"/>
        </dgm:presLayoutVars>
      </dgm:prSet>
      <dgm:spPr/>
    </dgm:pt>
    <dgm:pt modelId="{27E0EA5C-C41C-494E-ABE2-B3800AEFB538}" type="pres">
      <dgm:prSet presAssocID="{9BBA7786-E6FD-CD41-B71C-5822A0A0B7CB}" presName="horzFour" presStyleCnt="0"/>
      <dgm:spPr/>
    </dgm:pt>
    <dgm:pt modelId="{1D42AA18-1FB1-3F4E-9D11-70F20C3C87E7}" type="pres">
      <dgm:prSet presAssocID="{7AFC6D46-EEA6-F24C-9A0C-AC65C66A64A5}" presName="sibSpaceFour" presStyleCnt="0"/>
      <dgm:spPr/>
    </dgm:pt>
    <dgm:pt modelId="{C532EC75-B0D1-0649-8E3F-266FAEA23EFA}" type="pres">
      <dgm:prSet presAssocID="{2B634726-C2F7-8C47-89BA-41464F837945}" presName="vertFour" presStyleCnt="0">
        <dgm:presLayoutVars>
          <dgm:chPref val="3"/>
        </dgm:presLayoutVars>
      </dgm:prSet>
      <dgm:spPr/>
    </dgm:pt>
    <dgm:pt modelId="{F50FDD16-AA71-6E48-BECF-AE497DE52B7D}" type="pres">
      <dgm:prSet presAssocID="{2B634726-C2F7-8C47-89BA-41464F837945}" presName="txFour" presStyleLbl="node4" presStyleIdx="10" presStyleCnt="11">
        <dgm:presLayoutVars>
          <dgm:chPref val="3"/>
        </dgm:presLayoutVars>
      </dgm:prSet>
      <dgm:spPr/>
    </dgm:pt>
    <dgm:pt modelId="{50393864-629B-1A40-B990-51877DF81359}" type="pres">
      <dgm:prSet presAssocID="{2B634726-C2F7-8C47-89BA-41464F837945}" presName="horzFour" presStyleCnt="0"/>
      <dgm:spPr/>
    </dgm:pt>
  </dgm:ptLst>
  <dgm:cxnLst>
    <dgm:cxn modelId="{7A2A4400-889C-0741-AEFE-E568A557560C}" srcId="{DE8CD090-3FCB-194B-8A2C-C54468ABC8F8}" destId="{C071DF3B-1678-B342-A6A3-1B4892F88A4C}" srcOrd="1" destOrd="0" parTransId="{49D6F98F-038A-1C49-9107-5ACB45AA5F8E}" sibTransId="{F9A9939A-649D-DB44-84C8-C621B9921CD3}"/>
    <dgm:cxn modelId="{BB128011-11B3-EE42-B997-70184757D719}" type="presOf" srcId="{133067BE-C755-5849-9513-6C42958246A0}" destId="{72B89BC2-EB7B-EE4A-B3C1-EC98760C5106}" srcOrd="0" destOrd="0" presId="urn:microsoft.com/office/officeart/2005/8/layout/hierarchy4"/>
    <dgm:cxn modelId="{00C70E13-0900-B942-9D8A-B72013B9DA11}" srcId="{9286D581-A9C4-D445-8D04-3590709965D8}" destId="{40C40AD9-971A-8D4B-BAE1-1AE44A52E0B3}" srcOrd="0" destOrd="0" parTransId="{FDC40B20-27D0-B94E-8AE8-2352D7EB8C18}" sibTransId="{8D46E227-69CF-0E46-9316-F1116C675709}"/>
    <dgm:cxn modelId="{E9210618-E1FA-824E-8E78-8278F39C83E3}" srcId="{D4FC4A86-13E9-FD43-99AA-F0B7828B5ABF}" destId="{133067BE-C755-5849-9513-6C42958246A0}" srcOrd="0" destOrd="0" parTransId="{82282A82-7D9A-6847-9045-57E7BEAC2403}" sibTransId="{F6FDEB05-36D9-B34F-9197-BCFE7A4EC0F4}"/>
    <dgm:cxn modelId="{6C913420-4ACD-4B4C-AD5D-B6DD7345BFCA}" type="presOf" srcId="{D4FC4A86-13E9-FD43-99AA-F0B7828B5ABF}" destId="{0A9D3757-16B5-244A-BB63-A2FBE88AEA09}" srcOrd="0" destOrd="0" presId="urn:microsoft.com/office/officeart/2005/8/layout/hierarchy4"/>
    <dgm:cxn modelId="{297BEC27-D238-7644-A1E6-54C6CCD6143D}" type="presOf" srcId="{DE8CD090-3FCB-194B-8A2C-C54468ABC8F8}" destId="{B607FAD7-906D-874F-91C5-BE6BD9754DFF}" srcOrd="0" destOrd="0" presId="urn:microsoft.com/office/officeart/2005/8/layout/hierarchy4"/>
    <dgm:cxn modelId="{3A1F652A-F50F-AA4E-89B2-F44C5D29763D}" type="presOf" srcId="{BD3FE6F3-8066-5342-AC50-9CC09C91C800}" destId="{1DB45A66-C32A-D84B-9F22-C6738123EA4B}" srcOrd="0" destOrd="0" presId="urn:microsoft.com/office/officeart/2005/8/layout/hierarchy4"/>
    <dgm:cxn modelId="{19596037-ACFE-DD4E-BB42-716BDB7FEF71}" type="presOf" srcId="{7822F040-CD21-2B4E-A587-F6D4E0CF06EF}" destId="{0DC68D08-C5BF-2144-B055-B3B5B968438C}" srcOrd="0" destOrd="0" presId="urn:microsoft.com/office/officeart/2005/8/layout/hierarchy4"/>
    <dgm:cxn modelId="{44165B38-A728-E042-B626-40C3210164C6}" srcId="{C071DF3B-1678-B342-A6A3-1B4892F88A4C}" destId="{42928B2C-1EE0-C748-9FA0-7F98AD4EC7ED}" srcOrd="2" destOrd="0" parTransId="{9341E9E2-D1E6-644C-912C-D81920E734D9}" sibTransId="{4EDF4514-5633-1A41-A39A-1FE233789377}"/>
    <dgm:cxn modelId="{3424EA4D-436B-5542-A1AE-D01E84FD2179}" srcId="{A4A1E85B-64D5-E947-BA8C-E8ABF4C0A766}" destId="{2B634726-C2F7-8C47-89BA-41464F837945}" srcOrd="1" destOrd="0" parTransId="{85B42CF6-1849-2845-987D-1D9ACD9DC107}" sibTransId="{120B29E2-0A88-454B-8888-147C239CE345}"/>
    <dgm:cxn modelId="{1DABA24F-D684-8D49-9005-0D53CF1EFF46}" type="presOf" srcId="{BC9BD24C-2C0A-4045-84BD-B3B212B1820B}" destId="{C212C937-0F01-DF49-8D72-37468C461A4B}" srcOrd="0" destOrd="0" presId="urn:microsoft.com/office/officeart/2005/8/layout/hierarchy4"/>
    <dgm:cxn modelId="{31ED0552-6860-7C46-9940-7FC6E05BC591}" srcId="{9286D581-A9C4-D445-8D04-3590709965D8}" destId="{7603619B-5F4C-FE47-B542-2A660C865300}" srcOrd="1" destOrd="0" parTransId="{842197D6-EEE9-1E43-AA8C-877C72C339F4}" sibTransId="{61EE1D07-8F3E-2849-BCAD-57A55A466236}"/>
    <dgm:cxn modelId="{BEEC8C53-58AD-2B43-BD12-C0878CB811CB}" type="presOf" srcId="{9286D581-A9C4-D445-8D04-3590709965D8}" destId="{636CA341-15E2-5843-AD03-8AC61180B4AE}" srcOrd="0" destOrd="0" presId="urn:microsoft.com/office/officeart/2005/8/layout/hierarchy4"/>
    <dgm:cxn modelId="{553AD35E-06BF-F349-985D-1574B5EEB0B0}" type="presOf" srcId="{607BED09-B510-7B4A-ADAB-0C66FACFC079}" destId="{102F88F9-698A-5846-8980-E284C9D85A3D}" srcOrd="0" destOrd="0" presId="urn:microsoft.com/office/officeart/2005/8/layout/hierarchy4"/>
    <dgm:cxn modelId="{BFE1E261-6A20-C949-8B3D-54AF7DA37D30}" srcId="{C071DF3B-1678-B342-A6A3-1B4892F88A4C}" destId="{CB10A6D8-31EE-3C44-AFDD-50ACB72C8AA8}" srcOrd="1" destOrd="0" parTransId="{E93E202A-E65B-F14C-91E0-01BAE1779B9F}" sibTransId="{29009BA1-DFF8-444C-90FE-DFB2182900FA}"/>
    <dgm:cxn modelId="{CD11CD63-4D7B-3D4B-B900-0F98F3AD9503}" type="presOf" srcId="{9BBA7786-E6FD-CD41-B71C-5822A0A0B7CB}" destId="{C05BEF5A-A8CB-324F-BD7E-F2A3B9761434}" srcOrd="0" destOrd="0" presId="urn:microsoft.com/office/officeart/2005/8/layout/hierarchy4"/>
    <dgm:cxn modelId="{582BCC6C-6D58-EC4F-AFD7-23603BE9DA62}" srcId="{22A1E968-0B29-304F-8C05-DF2AC41C9873}" destId="{11E8568B-AA8F-2C40-BFC9-DC2292BA4E3B}" srcOrd="0" destOrd="0" parTransId="{248850E8-96AB-A641-8743-9BF4620F08F5}" sibTransId="{38B4D768-9B74-0B40-9D85-DB35A275C8A7}"/>
    <dgm:cxn modelId="{30B7ED6D-4197-484C-84C5-01622521C40A}" type="presOf" srcId="{2B634726-C2F7-8C47-89BA-41464F837945}" destId="{F50FDD16-AA71-6E48-BECF-AE497DE52B7D}" srcOrd="0" destOrd="0" presId="urn:microsoft.com/office/officeart/2005/8/layout/hierarchy4"/>
    <dgm:cxn modelId="{6055F57A-0390-E54B-9509-8EE58E7899A0}" srcId="{BD3FE6F3-8066-5342-AC50-9CC09C91C800}" destId="{9286D581-A9C4-D445-8D04-3590709965D8}" srcOrd="0" destOrd="0" parTransId="{93CB6FD8-E10C-5348-B803-7E23673E0594}" sibTransId="{29397DA4-D4D9-054B-B378-D3740029EF7C}"/>
    <dgm:cxn modelId="{58A2EB80-7B13-774F-A0F0-432D4AF6137E}" type="presOf" srcId="{DE9E2A21-FD65-FF41-895F-B79E1087A25E}" destId="{61B3271C-A0C6-8949-B369-BE2C463E6CBC}" srcOrd="0" destOrd="0" presId="urn:microsoft.com/office/officeart/2005/8/layout/hierarchy4"/>
    <dgm:cxn modelId="{527F1A84-AE7A-7440-953B-5CC61499030E}" type="presOf" srcId="{40C40AD9-971A-8D4B-BAE1-1AE44A52E0B3}" destId="{50D833EE-735A-014E-8A64-B9A511311828}" srcOrd="0" destOrd="0" presId="urn:microsoft.com/office/officeart/2005/8/layout/hierarchy4"/>
    <dgm:cxn modelId="{85AA8A89-D1C5-A249-B23B-4580E772290D}" type="presOf" srcId="{70F2D96E-8921-674E-9B22-B72CC0227CAA}" destId="{C4FAF980-C474-B14B-BE4D-3BC83AE1E934}" srcOrd="0" destOrd="0" presId="urn:microsoft.com/office/officeart/2005/8/layout/hierarchy4"/>
    <dgm:cxn modelId="{B323138A-9D4C-1F44-A58D-6E506642FEBE}" type="presOf" srcId="{C071DF3B-1678-B342-A6A3-1B4892F88A4C}" destId="{C19F85F7-8DAA-484A-AD28-5E767BEF415A}" srcOrd="0" destOrd="0" presId="urn:microsoft.com/office/officeart/2005/8/layout/hierarchy4"/>
    <dgm:cxn modelId="{84189B8C-0C66-B24E-A8EF-9A0DC5F97D28}" srcId="{C071DF3B-1678-B342-A6A3-1B4892F88A4C}" destId="{DE9E2A21-FD65-FF41-895F-B79E1087A25E}" srcOrd="3" destOrd="0" parTransId="{2B924D67-62D1-DD4A-871B-2AC5E3041D77}" sibTransId="{5CD1221F-EC36-4E45-8E14-7B0236ACA39C}"/>
    <dgm:cxn modelId="{360D6891-F1F2-A24E-B781-40A525EBB72F}" type="presOf" srcId="{72C81204-A6DB-CD42-97A4-2AB02E741E2A}" destId="{D2F8DEB5-8351-2143-9C4A-665CF5CA6209}" srcOrd="0" destOrd="0" presId="urn:microsoft.com/office/officeart/2005/8/layout/hierarchy4"/>
    <dgm:cxn modelId="{78589997-6B5B-F745-B165-522581A26BF0}" srcId="{A4A1E85B-64D5-E947-BA8C-E8ABF4C0A766}" destId="{9BBA7786-E6FD-CD41-B71C-5822A0A0B7CB}" srcOrd="0" destOrd="0" parTransId="{80EED837-1EDD-EF42-865A-8D3B0DD06695}" sibTransId="{7AFC6D46-EEA6-F24C-9A0C-AC65C66A64A5}"/>
    <dgm:cxn modelId="{00F5DC97-576D-9D41-9FCD-FCB7DDACCB30}" srcId="{D4FC4A86-13E9-FD43-99AA-F0B7828B5ABF}" destId="{BC9BD24C-2C0A-4045-84BD-B3B212B1820B}" srcOrd="1" destOrd="0" parTransId="{1924012F-3C67-CB43-A7A1-D42659C1BD60}" sibTransId="{413CB5C9-8125-164A-B81D-FEB60DD80093}"/>
    <dgm:cxn modelId="{B8549398-882A-6047-98F5-B164EE5C5AAD}" type="presOf" srcId="{7603619B-5F4C-FE47-B542-2A660C865300}" destId="{840807C0-571B-6049-90AA-E605AAED1C92}" srcOrd="0" destOrd="0" presId="urn:microsoft.com/office/officeart/2005/8/layout/hierarchy4"/>
    <dgm:cxn modelId="{20DCC5A9-A843-9F40-9485-A2A618550186}" type="presOf" srcId="{D1264C1A-7B7C-1F4F-A204-543F92C03EE5}" destId="{EB546801-1F5E-4C4B-88B5-4E5728C2BC2E}" srcOrd="0" destOrd="0" presId="urn:microsoft.com/office/officeart/2005/8/layout/hierarchy4"/>
    <dgm:cxn modelId="{BFE660AE-661D-5043-977D-25941A17A56D}" type="presOf" srcId="{A4A1E85B-64D5-E947-BA8C-E8ABF4C0A766}" destId="{439FF6E1-968F-914B-9110-57EE38AAF1A3}" srcOrd="0" destOrd="0" presId="urn:microsoft.com/office/officeart/2005/8/layout/hierarchy4"/>
    <dgm:cxn modelId="{37FD3CB6-3D6C-7546-92AA-BFC3CF8926AE}" srcId="{D1264C1A-7B7C-1F4F-A204-543F92C03EE5}" destId="{607BED09-B510-7B4A-ADAB-0C66FACFC079}" srcOrd="0" destOrd="0" parTransId="{4468F057-20F3-B14D-B1A3-7AA9A83ADF9A}" sibTransId="{1D4F3B22-45C9-D141-8FA8-CB71AE27B268}"/>
    <dgm:cxn modelId="{767663B6-1E86-9B44-ACD3-8FB5ACE37796}" srcId="{607BED09-B510-7B4A-ADAB-0C66FACFC079}" destId="{D4FC4A86-13E9-FD43-99AA-F0B7828B5ABF}" srcOrd="0" destOrd="0" parTransId="{B040FDF7-185C-C646-A6DB-6A7034314DAF}" sibTransId="{591D440E-48E9-A847-82D6-A3C8EDBDC12E}"/>
    <dgm:cxn modelId="{70C1C6B6-A385-014B-AFA7-DA111ABEBF4C}" srcId="{22A1E968-0B29-304F-8C05-DF2AC41C9873}" destId="{70F2D96E-8921-674E-9B22-B72CC0227CAA}" srcOrd="2" destOrd="0" parTransId="{8C0DA049-3A5E-F24F-893F-8E68D7A1ABDE}" sibTransId="{C3E8FFFC-5085-614C-9E77-9F3C6D386B19}"/>
    <dgm:cxn modelId="{86528DBF-7F56-4B40-934E-80B1506F5AD8}" srcId="{607BED09-B510-7B4A-ADAB-0C66FACFC079}" destId="{DE8CD090-3FCB-194B-8A2C-C54468ABC8F8}" srcOrd="1" destOrd="0" parTransId="{81BF400B-7CC5-CD4F-B6E2-BAEAA20E8C0C}" sibTransId="{A7404CCE-5C91-6840-8496-219A2F9DB397}"/>
    <dgm:cxn modelId="{4F1E46CA-776A-3147-AA1B-6531C3C703FA}" srcId="{C071DF3B-1678-B342-A6A3-1B4892F88A4C}" destId="{7822F040-CD21-2B4E-A587-F6D4E0CF06EF}" srcOrd="0" destOrd="0" parTransId="{3D69C526-A3DB-204F-9FFA-297A60160291}" sibTransId="{C7439EE8-FE3E-3D40-9549-743415DF507B}"/>
    <dgm:cxn modelId="{A0C134CC-21BE-B248-BCFE-09A8D8E67AD1}" srcId="{22A1E968-0B29-304F-8C05-DF2AC41C9873}" destId="{72C81204-A6DB-CD42-97A4-2AB02E741E2A}" srcOrd="1" destOrd="0" parTransId="{4467AB9C-B2EC-8347-A879-5519E84E0896}" sibTransId="{619F97DA-621E-2A46-B9B6-94BD0D4BA901}"/>
    <dgm:cxn modelId="{C285A0CC-DB52-9D41-8B66-4B58D99C7BED}" srcId="{607BED09-B510-7B4A-ADAB-0C66FACFC079}" destId="{BD3FE6F3-8066-5342-AC50-9CC09C91C800}" srcOrd="2" destOrd="0" parTransId="{3D2A9A9F-DD4F-064C-9167-D75DA04F833B}" sibTransId="{160D28DA-77BC-8146-A754-BB89DCE1E1E2}"/>
    <dgm:cxn modelId="{3CAFA2CE-7320-4648-B8A8-7160A16C4F4F}" type="presOf" srcId="{22A1E968-0B29-304F-8C05-DF2AC41C9873}" destId="{D7CCA890-C36A-CC47-8A75-E65904305215}" srcOrd="0" destOrd="0" presId="urn:microsoft.com/office/officeart/2005/8/layout/hierarchy4"/>
    <dgm:cxn modelId="{235773D5-2D9A-AA42-AACA-BFCF2B0E2581}" srcId="{DE8CD090-3FCB-194B-8A2C-C54468ABC8F8}" destId="{22A1E968-0B29-304F-8C05-DF2AC41C9873}" srcOrd="0" destOrd="0" parTransId="{01DC1E56-8AF8-D345-A14B-4BC039609221}" sibTransId="{74EB5332-3833-E14A-8853-6DCEDB334A2C}"/>
    <dgm:cxn modelId="{95DE0AD6-4B12-B34E-85E2-9529C79BEC69}" type="presOf" srcId="{11E8568B-AA8F-2C40-BFC9-DC2292BA4E3B}" destId="{1F5A29C3-2287-724A-8E19-09D7DE874E9C}" srcOrd="0" destOrd="0" presId="urn:microsoft.com/office/officeart/2005/8/layout/hierarchy4"/>
    <dgm:cxn modelId="{2D0BD3DC-E8B4-C344-BBB3-CC44353631F7}" srcId="{BD3FE6F3-8066-5342-AC50-9CC09C91C800}" destId="{A4A1E85B-64D5-E947-BA8C-E8ABF4C0A766}" srcOrd="1" destOrd="0" parTransId="{8C9DFFBD-EC61-EB48-854D-6987DF170E2E}" sibTransId="{9C95F5AF-6179-644A-81F6-4BB0FE24BC9A}"/>
    <dgm:cxn modelId="{DD094EF6-A2C5-D941-8E1E-B0621F86952A}" type="presOf" srcId="{CB10A6D8-31EE-3C44-AFDD-50ACB72C8AA8}" destId="{F7B93D86-7CC5-454C-A281-C18240D94870}" srcOrd="0" destOrd="0" presId="urn:microsoft.com/office/officeart/2005/8/layout/hierarchy4"/>
    <dgm:cxn modelId="{B492F5F9-D0A7-2D41-B4E2-DAD5DB6E3C0F}" type="presOf" srcId="{42928B2C-1EE0-C748-9FA0-7F98AD4EC7ED}" destId="{E56612CD-3018-F844-93CC-A97A19D9522E}" srcOrd="0" destOrd="0" presId="urn:microsoft.com/office/officeart/2005/8/layout/hierarchy4"/>
    <dgm:cxn modelId="{B550006A-D6FD-5842-92E6-1C32C8B4FAF6}" type="presParOf" srcId="{EB546801-1F5E-4C4B-88B5-4E5728C2BC2E}" destId="{DA97BA29-75DE-1B48-A9B6-C2A2448CED97}" srcOrd="0" destOrd="0" presId="urn:microsoft.com/office/officeart/2005/8/layout/hierarchy4"/>
    <dgm:cxn modelId="{B7E2A473-9FEA-D34C-998B-82F0B398DB0B}" type="presParOf" srcId="{DA97BA29-75DE-1B48-A9B6-C2A2448CED97}" destId="{102F88F9-698A-5846-8980-E284C9D85A3D}" srcOrd="0" destOrd="0" presId="urn:microsoft.com/office/officeart/2005/8/layout/hierarchy4"/>
    <dgm:cxn modelId="{45191426-8C49-E64B-841B-F69E33A0E8F0}" type="presParOf" srcId="{DA97BA29-75DE-1B48-A9B6-C2A2448CED97}" destId="{E58C6D67-FF58-8148-8E54-5F97B67C971D}" srcOrd="1" destOrd="0" presId="urn:microsoft.com/office/officeart/2005/8/layout/hierarchy4"/>
    <dgm:cxn modelId="{1AE172F4-54D9-0D49-B4D7-869023B8AC87}" type="presParOf" srcId="{DA97BA29-75DE-1B48-A9B6-C2A2448CED97}" destId="{19177CFB-A73B-1A4F-A4F6-5D81956A2ED6}" srcOrd="2" destOrd="0" presId="urn:microsoft.com/office/officeart/2005/8/layout/hierarchy4"/>
    <dgm:cxn modelId="{F32AF275-40A0-7E46-BFC1-CEBEA01401B4}" type="presParOf" srcId="{19177CFB-A73B-1A4F-A4F6-5D81956A2ED6}" destId="{0109F6AB-2D70-B14A-8EA1-3AF3DE0C5301}" srcOrd="0" destOrd="0" presId="urn:microsoft.com/office/officeart/2005/8/layout/hierarchy4"/>
    <dgm:cxn modelId="{6EF6EB6F-53DA-EF44-9CE8-1EA6C8424E94}" type="presParOf" srcId="{0109F6AB-2D70-B14A-8EA1-3AF3DE0C5301}" destId="{0A9D3757-16B5-244A-BB63-A2FBE88AEA09}" srcOrd="0" destOrd="0" presId="urn:microsoft.com/office/officeart/2005/8/layout/hierarchy4"/>
    <dgm:cxn modelId="{0E5C8467-395F-3D49-82B0-FED76082B0A3}" type="presParOf" srcId="{0109F6AB-2D70-B14A-8EA1-3AF3DE0C5301}" destId="{E4D6002D-6CFE-4B46-9112-06CD367E908B}" srcOrd="1" destOrd="0" presId="urn:microsoft.com/office/officeart/2005/8/layout/hierarchy4"/>
    <dgm:cxn modelId="{7D438F0C-9D26-294A-B861-380A703D3263}" type="presParOf" srcId="{0109F6AB-2D70-B14A-8EA1-3AF3DE0C5301}" destId="{69EA59B8-9119-1F4F-BD7E-3135BE62FC53}" srcOrd="2" destOrd="0" presId="urn:microsoft.com/office/officeart/2005/8/layout/hierarchy4"/>
    <dgm:cxn modelId="{558098C5-F07E-844A-AFB6-C0F0062CA88A}" type="presParOf" srcId="{69EA59B8-9119-1F4F-BD7E-3135BE62FC53}" destId="{3C628581-6BAB-9D45-926E-DB6202DC136A}" srcOrd="0" destOrd="0" presId="urn:microsoft.com/office/officeart/2005/8/layout/hierarchy4"/>
    <dgm:cxn modelId="{3E50AA13-A7D3-9B44-8A8B-F83234EC5E88}" type="presParOf" srcId="{3C628581-6BAB-9D45-926E-DB6202DC136A}" destId="{72B89BC2-EB7B-EE4A-B3C1-EC98760C5106}" srcOrd="0" destOrd="0" presId="urn:microsoft.com/office/officeart/2005/8/layout/hierarchy4"/>
    <dgm:cxn modelId="{5A23C7B6-4D63-454A-8D53-2DB539239671}" type="presParOf" srcId="{3C628581-6BAB-9D45-926E-DB6202DC136A}" destId="{190AC1E8-2FB4-694B-B234-291C99176E13}" srcOrd="1" destOrd="0" presId="urn:microsoft.com/office/officeart/2005/8/layout/hierarchy4"/>
    <dgm:cxn modelId="{4D741FE0-F6B2-D04C-B5B8-74CDE589809E}" type="presParOf" srcId="{69EA59B8-9119-1F4F-BD7E-3135BE62FC53}" destId="{7EBED967-64F0-154E-A6D5-6379A93A235D}" srcOrd="1" destOrd="0" presId="urn:microsoft.com/office/officeart/2005/8/layout/hierarchy4"/>
    <dgm:cxn modelId="{2B143359-874D-1142-AB02-20F7DD23AD94}" type="presParOf" srcId="{69EA59B8-9119-1F4F-BD7E-3135BE62FC53}" destId="{0B2CC8F6-F12B-D647-AA91-416EEA6222F4}" srcOrd="2" destOrd="0" presId="urn:microsoft.com/office/officeart/2005/8/layout/hierarchy4"/>
    <dgm:cxn modelId="{79954183-E989-A943-BA0C-843A3F99C56F}" type="presParOf" srcId="{0B2CC8F6-F12B-D647-AA91-416EEA6222F4}" destId="{C212C937-0F01-DF49-8D72-37468C461A4B}" srcOrd="0" destOrd="0" presId="urn:microsoft.com/office/officeart/2005/8/layout/hierarchy4"/>
    <dgm:cxn modelId="{5A387BD2-CA9D-1748-B26D-1164D035150C}" type="presParOf" srcId="{0B2CC8F6-F12B-D647-AA91-416EEA6222F4}" destId="{01519AC5-A909-4E4C-97EC-82318EFABFCB}" srcOrd="1" destOrd="0" presId="urn:microsoft.com/office/officeart/2005/8/layout/hierarchy4"/>
    <dgm:cxn modelId="{A30FA906-B2DC-6345-A1AD-80C9618310D9}" type="presParOf" srcId="{19177CFB-A73B-1A4F-A4F6-5D81956A2ED6}" destId="{6AA11CFB-1E66-1546-85AA-04782361208E}" srcOrd="1" destOrd="0" presId="urn:microsoft.com/office/officeart/2005/8/layout/hierarchy4"/>
    <dgm:cxn modelId="{5C589013-C76E-AC44-ADD7-BFD15991EF48}" type="presParOf" srcId="{19177CFB-A73B-1A4F-A4F6-5D81956A2ED6}" destId="{C9F261DC-248E-AA4E-94E7-48D49CB415B8}" srcOrd="2" destOrd="0" presId="urn:microsoft.com/office/officeart/2005/8/layout/hierarchy4"/>
    <dgm:cxn modelId="{252EE3F4-19A0-6044-AE81-2111F845B4DE}" type="presParOf" srcId="{C9F261DC-248E-AA4E-94E7-48D49CB415B8}" destId="{B607FAD7-906D-874F-91C5-BE6BD9754DFF}" srcOrd="0" destOrd="0" presId="urn:microsoft.com/office/officeart/2005/8/layout/hierarchy4"/>
    <dgm:cxn modelId="{6C7D5760-0736-BC44-BF40-063EF8875D3B}" type="presParOf" srcId="{C9F261DC-248E-AA4E-94E7-48D49CB415B8}" destId="{1CA9D52A-8B92-4E4B-BADB-428299F04392}" srcOrd="1" destOrd="0" presId="urn:microsoft.com/office/officeart/2005/8/layout/hierarchy4"/>
    <dgm:cxn modelId="{A7823581-BD26-A741-91D5-7F1EAD6CC47C}" type="presParOf" srcId="{C9F261DC-248E-AA4E-94E7-48D49CB415B8}" destId="{2E5CFB3F-BA52-BF47-AE0B-3DABD0619898}" srcOrd="2" destOrd="0" presId="urn:microsoft.com/office/officeart/2005/8/layout/hierarchy4"/>
    <dgm:cxn modelId="{77440139-6C5C-744A-ACF8-AE87842C0C0F}" type="presParOf" srcId="{2E5CFB3F-BA52-BF47-AE0B-3DABD0619898}" destId="{59FB3436-851E-6841-A9FA-63F1114B48D7}" srcOrd="0" destOrd="0" presId="urn:microsoft.com/office/officeart/2005/8/layout/hierarchy4"/>
    <dgm:cxn modelId="{245FA329-45B2-5B4A-BE1F-8AC12CE59FF9}" type="presParOf" srcId="{59FB3436-851E-6841-A9FA-63F1114B48D7}" destId="{D7CCA890-C36A-CC47-8A75-E65904305215}" srcOrd="0" destOrd="0" presId="urn:microsoft.com/office/officeart/2005/8/layout/hierarchy4"/>
    <dgm:cxn modelId="{31E6AAD0-61FA-5245-8F2A-7696E2C54FAA}" type="presParOf" srcId="{59FB3436-851E-6841-A9FA-63F1114B48D7}" destId="{12347BD1-0247-3944-A6D9-8F34778B75DD}" srcOrd="1" destOrd="0" presId="urn:microsoft.com/office/officeart/2005/8/layout/hierarchy4"/>
    <dgm:cxn modelId="{94FDB350-8C38-0742-9DEE-861310F33BD9}" type="presParOf" srcId="{59FB3436-851E-6841-A9FA-63F1114B48D7}" destId="{5BF156F0-ABAF-0E4D-99C7-CF4A9FC679A0}" srcOrd="2" destOrd="0" presId="urn:microsoft.com/office/officeart/2005/8/layout/hierarchy4"/>
    <dgm:cxn modelId="{89A4DD21-1087-104D-B403-1F427E744585}" type="presParOf" srcId="{5BF156F0-ABAF-0E4D-99C7-CF4A9FC679A0}" destId="{9B390623-F70B-1C4C-BFD9-044F27E2B7D2}" srcOrd="0" destOrd="0" presId="urn:microsoft.com/office/officeart/2005/8/layout/hierarchy4"/>
    <dgm:cxn modelId="{9C7B8420-779B-EE4E-8B09-E4CA8E040AB3}" type="presParOf" srcId="{9B390623-F70B-1C4C-BFD9-044F27E2B7D2}" destId="{1F5A29C3-2287-724A-8E19-09D7DE874E9C}" srcOrd="0" destOrd="0" presId="urn:microsoft.com/office/officeart/2005/8/layout/hierarchy4"/>
    <dgm:cxn modelId="{C9B91827-A2D6-F041-A645-E7EC181DA9F4}" type="presParOf" srcId="{9B390623-F70B-1C4C-BFD9-044F27E2B7D2}" destId="{EC4EF484-DC63-6345-AC87-B796E717D47F}" srcOrd="1" destOrd="0" presId="urn:microsoft.com/office/officeart/2005/8/layout/hierarchy4"/>
    <dgm:cxn modelId="{68AC58EE-80A8-DA4F-B2F0-635911C60461}" type="presParOf" srcId="{5BF156F0-ABAF-0E4D-99C7-CF4A9FC679A0}" destId="{1FB3AA07-CD43-1545-ADC7-26C923AC3D91}" srcOrd="1" destOrd="0" presId="urn:microsoft.com/office/officeart/2005/8/layout/hierarchy4"/>
    <dgm:cxn modelId="{B1A65A40-27DD-4E41-A6C1-8CA8C28DC9F3}" type="presParOf" srcId="{5BF156F0-ABAF-0E4D-99C7-CF4A9FC679A0}" destId="{B160DD3C-BBA6-7C49-8F79-78B13219F208}" srcOrd="2" destOrd="0" presId="urn:microsoft.com/office/officeart/2005/8/layout/hierarchy4"/>
    <dgm:cxn modelId="{66E4779A-C874-6D44-A5CE-5C381F67CE89}" type="presParOf" srcId="{B160DD3C-BBA6-7C49-8F79-78B13219F208}" destId="{D2F8DEB5-8351-2143-9C4A-665CF5CA6209}" srcOrd="0" destOrd="0" presId="urn:microsoft.com/office/officeart/2005/8/layout/hierarchy4"/>
    <dgm:cxn modelId="{C682F0BA-1325-464F-9F74-87FF1CD2E23A}" type="presParOf" srcId="{B160DD3C-BBA6-7C49-8F79-78B13219F208}" destId="{D84343EC-1206-5D45-9483-C9FF86208740}" srcOrd="1" destOrd="0" presId="urn:microsoft.com/office/officeart/2005/8/layout/hierarchy4"/>
    <dgm:cxn modelId="{485574E2-6275-BE4D-8095-0C70254ED05E}" type="presParOf" srcId="{5BF156F0-ABAF-0E4D-99C7-CF4A9FC679A0}" destId="{D4E69DDB-06C6-DA43-8EBD-481DF8AADD72}" srcOrd="3" destOrd="0" presId="urn:microsoft.com/office/officeart/2005/8/layout/hierarchy4"/>
    <dgm:cxn modelId="{DC32C7FC-6399-7747-8F09-7DC2CB56B60C}" type="presParOf" srcId="{5BF156F0-ABAF-0E4D-99C7-CF4A9FC679A0}" destId="{E3680B31-4F09-B74E-B888-1DF843841B53}" srcOrd="4" destOrd="0" presId="urn:microsoft.com/office/officeart/2005/8/layout/hierarchy4"/>
    <dgm:cxn modelId="{5083F905-CFC4-AA4F-9B53-C841C3702D11}" type="presParOf" srcId="{E3680B31-4F09-B74E-B888-1DF843841B53}" destId="{C4FAF980-C474-B14B-BE4D-3BC83AE1E934}" srcOrd="0" destOrd="0" presId="urn:microsoft.com/office/officeart/2005/8/layout/hierarchy4"/>
    <dgm:cxn modelId="{D9F785C7-2311-5C46-9326-43CD0588DB03}" type="presParOf" srcId="{E3680B31-4F09-B74E-B888-1DF843841B53}" destId="{04823E5F-8659-4D45-8663-50D763D7339E}" srcOrd="1" destOrd="0" presId="urn:microsoft.com/office/officeart/2005/8/layout/hierarchy4"/>
    <dgm:cxn modelId="{3257778A-51EF-E748-A85F-32DC35E50946}" type="presParOf" srcId="{2E5CFB3F-BA52-BF47-AE0B-3DABD0619898}" destId="{1F56F031-F365-A34D-9049-A33224BCCBC3}" srcOrd="1" destOrd="0" presId="urn:microsoft.com/office/officeart/2005/8/layout/hierarchy4"/>
    <dgm:cxn modelId="{185ED0A5-3B1F-924A-9B00-DF2DF0730DC1}" type="presParOf" srcId="{2E5CFB3F-BA52-BF47-AE0B-3DABD0619898}" destId="{8029F059-ABB3-CE46-A019-07B3CA657E66}" srcOrd="2" destOrd="0" presId="urn:microsoft.com/office/officeart/2005/8/layout/hierarchy4"/>
    <dgm:cxn modelId="{3414F46B-B192-3A4B-B104-0FFC587693B4}" type="presParOf" srcId="{8029F059-ABB3-CE46-A019-07B3CA657E66}" destId="{C19F85F7-8DAA-484A-AD28-5E767BEF415A}" srcOrd="0" destOrd="0" presId="urn:microsoft.com/office/officeart/2005/8/layout/hierarchy4"/>
    <dgm:cxn modelId="{511C8A16-6A1B-9147-8E78-CBB0617568AC}" type="presParOf" srcId="{8029F059-ABB3-CE46-A019-07B3CA657E66}" destId="{9F6ABB2C-751C-BE42-A57E-C593B3098EB2}" srcOrd="1" destOrd="0" presId="urn:microsoft.com/office/officeart/2005/8/layout/hierarchy4"/>
    <dgm:cxn modelId="{5D0330F3-A307-A54B-909B-FFC2B0F6B4D8}" type="presParOf" srcId="{8029F059-ABB3-CE46-A019-07B3CA657E66}" destId="{870D3713-ECD0-1049-8B24-CF6FC01096BE}" srcOrd="2" destOrd="0" presId="urn:microsoft.com/office/officeart/2005/8/layout/hierarchy4"/>
    <dgm:cxn modelId="{1986FDBD-D6F2-6043-A423-C593991801DA}" type="presParOf" srcId="{870D3713-ECD0-1049-8B24-CF6FC01096BE}" destId="{4221CAFF-BF49-9743-8DD1-D12B279F7B76}" srcOrd="0" destOrd="0" presId="urn:microsoft.com/office/officeart/2005/8/layout/hierarchy4"/>
    <dgm:cxn modelId="{304F4763-9ACC-4547-B9D9-5376260EE96E}" type="presParOf" srcId="{4221CAFF-BF49-9743-8DD1-D12B279F7B76}" destId="{0DC68D08-C5BF-2144-B055-B3B5B968438C}" srcOrd="0" destOrd="0" presId="urn:microsoft.com/office/officeart/2005/8/layout/hierarchy4"/>
    <dgm:cxn modelId="{8317F73E-1A55-C94F-8774-87CDC052D424}" type="presParOf" srcId="{4221CAFF-BF49-9743-8DD1-D12B279F7B76}" destId="{DA5DA36C-89F8-FB43-8B52-55657F893963}" srcOrd="1" destOrd="0" presId="urn:microsoft.com/office/officeart/2005/8/layout/hierarchy4"/>
    <dgm:cxn modelId="{5D136E43-3CF8-7941-9D17-E7642E8CDEEB}" type="presParOf" srcId="{870D3713-ECD0-1049-8B24-CF6FC01096BE}" destId="{EE169E4C-2899-D542-BFD4-0C5101D93EE6}" srcOrd="1" destOrd="0" presId="urn:microsoft.com/office/officeart/2005/8/layout/hierarchy4"/>
    <dgm:cxn modelId="{03319859-6616-8C43-B5FC-612A41D50B9A}" type="presParOf" srcId="{870D3713-ECD0-1049-8B24-CF6FC01096BE}" destId="{7151466D-A85A-374D-9E90-47A106D2A7C4}" srcOrd="2" destOrd="0" presId="urn:microsoft.com/office/officeart/2005/8/layout/hierarchy4"/>
    <dgm:cxn modelId="{0BA40646-6CD2-5244-A0B6-BF7DA0CEED32}" type="presParOf" srcId="{7151466D-A85A-374D-9E90-47A106D2A7C4}" destId="{F7B93D86-7CC5-454C-A281-C18240D94870}" srcOrd="0" destOrd="0" presId="urn:microsoft.com/office/officeart/2005/8/layout/hierarchy4"/>
    <dgm:cxn modelId="{4992F742-20DA-1145-95E4-42326FE8EBCE}" type="presParOf" srcId="{7151466D-A85A-374D-9E90-47A106D2A7C4}" destId="{765D8556-4212-3C4B-9E54-3D1FB6DB2462}" srcOrd="1" destOrd="0" presId="urn:microsoft.com/office/officeart/2005/8/layout/hierarchy4"/>
    <dgm:cxn modelId="{857F4599-D7FD-F649-A975-4092F40E82E0}" type="presParOf" srcId="{870D3713-ECD0-1049-8B24-CF6FC01096BE}" destId="{C8580038-BA85-BE4D-BC8E-EC14FEC6EB99}" srcOrd="3" destOrd="0" presId="urn:microsoft.com/office/officeart/2005/8/layout/hierarchy4"/>
    <dgm:cxn modelId="{3C6CDAAF-5332-0A40-B5AC-DB250123A0B4}" type="presParOf" srcId="{870D3713-ECD0-1049-8B24-CF6FC01096BE}" destId="{58BA9DAE-F09E-0E4F-8C83-F019B70910D1}" srcOrd="4" destOrd="0" presId="urn:microsoft.com/office/officeart/2005/8/layout/hierarchy4"/>
    <dgm:cxn modelId="{3109013D-C097-2B4D-BA40-A3CEA0BDE68B}" type="presParOf" srcId="{58BA9DAE-F09E-0E4F-8C83-F019B70910D1}" destId="{E56612CD-3018-F844-93CC-A97A19D9522E}" srcOrd="0" destOrd="0" presId="urn:microsoft.com/office/officeart/2005/8/layout/hierarchy4"/>
    <dgm:cxn modelId="{43C491F3-C38B-A047-93CC-D6954F3CC7E6}" type="presParOf" srcId="{58BA9DAE-F09E-0E4F-8C83-F019B70910D1}" destId="{72656C87-3E75-814A-BA80-4E0FC8C4CA85}" srcOrd="1" destOrd="0" presId="urn:microsoft.com/office/officeart/2005/8/layout/hierarchy4"/>
    <dgm:cxn modelId="{CB6AC5EF-E90D-8C4E-985C-7C234D14E2A3}" type="presParOf" srcId="{870D3713-ECD0-1049-8B24-CF6FC01096BE}" destId="{61919248-1F43-3246-B7FB-C65D30E09FD1}" srcOrd="5" destOrd="0" presId="urn:microsoft.com/office/officeart/2005/8/layout/hierarchy4"/>
    <dgm:cxn modelId="{D7E75A74-2239-9044-985D-BEEAB4EDA4B7}" type="presParOf" srcId="{870D3713-ECD0-1049-8B24-CF6FC01096BE}" destId="{3FF97E1C-AC5E-D64B-9950-748E7A771F3B}" srcOrd="6" destOrd="0" presId="urn:microsoft.com/office/officeart/2005/8/layout/hierarchy4"/>
    <dgm:cxn modelId="{4ED0C98D-2820-1D48-8505-415E2CD6A065}" type="presParOf" srcId="{3FF97E1C-AC5E-D64B-9950-748E7A771F3B}" destId="{61B3271C-A0C6-8949-B369-BE2C463E6CBC}" srcOrd="0" destOrd="0" presId="urn:microsoft.com/office/officeart/2005/8/layout/hierarchy4"/>
    <dgm:cxn modelId="{21BC2525-D291-D347-B071-6DF74C025788}" type="presParOf" srcId="{3FF97E1C-AC5E-D64B-9950-748E7A771F3B}" destId="{876CB598-0006-E142-A063-8D3CF42CF2B7}" srcOrd="1" destOrd="0" presId="urn:microsoft.com/office/officeart/2005/8/layout/hierarchy4"/>
    <dgm:cxn modelId="{1383D4AA-2FBB-D64F-8435-B33949BC42BD}" type="presParOf" srcId="{19177CFB-A73B-1A4F-A4F6-5D81956A2ED6}" destId="{1C8C54D3-5785-6748-BD88-075C8E26F329}" srcOrd="3" destOrd="0" presId="urn:microsoft.com/office/officeart/2005/8/layout/hierarchy4"/>
    <dgm:cxn modelId="{7FF51660-A750-3946-A024-4102B42BEAC8}" type="presParOf" srcId="{19177CFB-A73B-1A4F-A4F6-5D81956A2ED6}" destId="{7B47F46C-52DF-7B40-8E40-B6A0F6BD4A00}" srcOrd="4" destOrd="0" presId="urn:microsoft.com/office/officeart/2005/8/layout/hierarchy4"/>
    <dgm:cxn modelId="{A9E1B6D4-33FF-5A4B-9751-09734276D54C}" type="presParOf" srcId="{7B47F46C-52DF-7B40-8E40-B6A0F6BD4A00}" destId="{1DB45A66-C32A-D84B-9F22-C6738123EA4B}" srcOrd="0" destOrd="0" presId="urn:microsoft.com/office/officeart/2005/8/layout/hierarchy4"/>
    <dgm:cxn modelId="{DA5770F9-B12F-6A41-9C6B-57CD48C92323}" type="presParOf" srcId="{7B47F46C-52DF-7B40-8E40-B6A0F6BD4A00}" destId="{53111FF0-7346-F145-955F-89FAF62938DF}" srcOrd="1" destOrd="0" presId="urn:microsoft.com/office/officeart/2005/8/layout/hierarchy4"/>
    <dgm:cxn modelId="{35665161-2A85-0C48-9935-563DD373C139}" type="presParOf" srcId="{7B47F46C-52DF-7B40-8E40-B6A0F6BD4A00}" destId="{1AF24EE0-DA4A-B74D-B02B-B9C0316FF0F0}" srcOrd="2" destOrd="0" presId="urn:microsoft.com/office/officeart/2005/8/layout/hierarchy4"/>
    <dgm:cxn modelId="{84FB6E13-9D55-CF41-8761-D004B121C2C2}" type="presParOf" srcId="{1AF24EE0-DA4A-B74D-B02B-B9C0316FF0F0}" destId="{E3203332-C8DF-8D42-8534-D816643919FF}" srcOrd="0" destOrd="0" presId="urn:microsoft.com/office/officeart/2005/8/layout/hierarchy4"/>
    <dgm:cxn modelId="{77D939B0-3AEE-6041-840B-145CE6E1F79E}" type="presParOf" srcId="{E3203332-C8DF-8D42-8534-D816643919FF}" destId="{636CA341-15E2-5843-AD03-8AC61180B4AE}" srcOrd="0" destOrd="0" presId="urn:microsoft.com/office/officeart/2005/8/layout/hierarchy4"/>
    <dgm:cxn modelId="{5B1CCF21-20FF-EF45-B37E-68C49C700C3D}" type="presParOf" srcId="{E3203332-C8DF-8D42-8534-D816643919FF}" destId="{E446F74E-A65C-AE49-9D51-9F45F1055CF9}" srcOrd="1" destOrd="0" presId="urn:microsoft.com/office/officeart/2005/8/layout/hierarchy4"/>
    <dgm:cxn modelId="{E49B21A4-1696-E64B-89FC-67C7353265D1}" type="presParOf" srcId="{E3203332-C8DF-8D42-8534-D816643919FF}" destId="{8F10D9AD-38E0-184D-AFD1-188E25CD74EC}" srcOrd="2" destOrd="0" presId="urn:microsoft.com/office/officeart/2005/8/layout/hierarchy4"/>
    <dgm:cxn modelId="{5E75249E-25CB-4348-893F-374EA3CA7C03}" type="presParOf" srcId="{8F10D9AD-38E0-184D-AFD1-188E25CD74EC}" destId="{AB18F966-CE95-4C45-B143-EFED6ACA6B14}" srcOrd="0" destOrd="0" presId="urn:microsoft.com/office/officeart/2005/8/layout/hierarchy4"/>
    <dgm:cxn modelId="{18B0AA2B-4E43-4245-8F1C-4E56BD38D4C8}" type="presParOf" srcId="{AB18F966-CE95-4C45-B143-EFED6ACA6B14}" destId="{50D833EE-735A-014E-8A64-B9A511311828}" srcOrd="0" destOrd="0" presId="urn:microsoft.com/office/officeart/2005/8/layout/hierarchy4"/>
    <dgm:cxn modelId="{9180076C-968B-9C41-AF01-8CAA6D92FA24}" type="presParOf" srcId="{AB18F966-CE95-4C45-B143-EFED6ACA6B14}" destId="{838EE77F-EC05-9A4E-AF24-D27070EF0164}" srcOrd="1" destOrd="0" presId="urn:microsoft.com/office/officeart/2005/8/layout/hierarchy4"/>
    <dgm:cxn modelId="{CA9C14C6-A604-CE49-B658-85E6A9E25958}" type="presParOf" srcId="{8F10D9AD-38E0-184D-AFD1-188E25CD74EC}" destId="{FD4B9777-A58B-B84B-9DB2-E97331F5D56D}" srcOrd="1" destOrd="0" presId="urn:microsoft.com/office/officeart/2005/8/layout/hierarchy4"/>
    <dgm:cxn modelId="{20B74F4F-1B0B-DB44-97B8-5D424729F6C1}" type="presParOf" srcId="{8F10D9AD-38E0-184D-AFD1-188E25CD74EC}" destId="{095E4747-C3D9-AD4B-9F71-E3F42F2736A3}" srcOrd="2" destOrd="0" presId="urn:microsoft.com/office/officeart/2005/8/layout/hierarchy4"/>
    <dgm:cxn modelId="{CE133073-7671-B848-BBD9-A017FE96565D}" type="presParOf" srcId="{095E4747-C3D9-AD4B-9F71-E3F42F2736A3}" destId="{840807C0-571B-6049-90AA-E605AAED1C92}" srcOrd="0" destOrd="0" presId="urn:microsoft.com/office/officeart/2005/8/layout/hierarchy4"/>
    <dgm:cxn modelId="{12A18A7C-0175-D645-AF21-B79421C0305E}" type="presParOf" srcId="{095E4747-C3D9-AD4B-9F71-E3F42F2736A3}" destId="{768DC69A-7D9F-BE4C-903A-25A32E9C3F07}" srcOrd="1" destOrd="0" presId="urn:microsoft.com/office/officeart/2005/8/layout/hierarchy4"/>
    <dgm:cxn modelId="{F2E14614-ED09-D942-B69A-AC94392BC558}" type="presParOf" srcId="{1AF24EE0-DA4A-B74D-B02B-B9C0316FF0F0}" destId="{0037E03F-D447-1341-827C-ABBA83D266DA}" srcOrd="1" destOrd="0" presId="urn:microsoft.com/office/officeart/2005/8/layout/hierarchy4"/>
    <dgm:cxn modelId="{6DA5665C-5BB3-7048-9E3F-10988ADBB5EE}" type="presParOf" srcId="{1AF24EE0-DA4A-B74D-B02B-B9C0316FF0F0}" destId="{BCE9AAF6-10EB-9F4F-B630-2336C68F9E7D}" srcOrd="2" destOrd="0" presId="urn:microsoft.com/office/officeart/2005/8/layout/hierarchy4"/>
    <dgm:cxn modelId="{44521ABD-CA48-F24C-977D-85718BB59085}" type="presParOf" srcId="{BCE9AAF6-10EB-9F4F-B630-2336C68F9E7D}" destId="{439FF6E1-968F-914B-9110-57EE38AAF1A3}" srcOrd="0" destOrd="0" presId="urn:microsoft.com/office/officeart/2005/8/layout/hierarchy4"/>
    <dgm:cxn modelId="{54F8B8EA-AED0-0E4B-92C9-B8A5EC58862B}" type="presParOf" srcId="{BCE9AAF6-10EB-9F4F-B630-2336C68F9E7D}" destId="{B3D4CB2D-D613-A047-B5A2-9FA2F7429A40}" srcOrd="1" destOrd="0" presId="urn:microsoft.com/office/officeart/2005/8/layout/hierarchy4"/>
    <dgm:cxn modelId="{F1973BB9-CC89-0246-B3F2-4695372BD389}" type="presParOf" srcId="{BCE9AAF6-10EB-9F4F-B630-2336C68F9E7D}" destId="{EA69033B-D900-294C-BF1A-99E04F08F1B7}" srcOrd="2" destOrd="0" presId="urn:microsoft.com/office/officeart/2005/8/layout/hierarchy4"/>
    <dgm:cxn modelId="{2464003B-C9F9-834D-AF35-17256715983A}" type="presParOf" srcId="{EA69033B-D900-294C-BF1A-99E04F08F1B7}" destId="{004A7A6E-2030-F843-9C72-D564A6339D56}" srcOrd="0" destOrd="0" presId="urn:microsoft.com/office/officeart/2005/8/layout/hierarchy4"/>
    <dgm:cxn modelId="{2E44173E-2405-B94A-A3AF-320CFBD6CB33}" type="presParOf" srcId="{004A7A6E-2030-F843-9C72-D564A6339D56}" destId="{C05BEF5A-A8CB-324F-BD7E-F2A3B9761434}" srcOrd="0" destOrd="0" presId="urn:microsoft.com/office/officeart/2005/8/layout/hierarchy4"/>
    <dgm:cxn modelId="{707B7F11-6028-304E-A929-FA91BFF6C248}" type="presParOf" srcId="{004A7A6E-2030-F843-9C72-D564A6339D56}" destId="{27E0EA5C-C41C-494E-ABE2-B3800AEFB538}" srcOrd="1" destOrd="0" presId="urn:microsoft.com/office/officeart/2005/8/layout/hierarchy4"/>
    <dgm:cxn modelId="{DFB78EF2-9CD3-D242-816F-E6221F291CB7}" type="presParOf" srcId="{EA69033B-D900-294C-BF1A-99E04F08F1B7}" destId="{1D42AA18-1FB1-3F4E-9D11-70F20C3C87E7}" srcOrd="1" destOrd="0" presId="urn:microsoft.com/office/officeart/2005/8/layout/hierarchy4"/>
    <dgm:cxn modelId="{3D7C83C3-FCB8-714E-BB99-CF8F3F6B587B}" type="presParOf" srcId="{EA69033B-D900-294C-BF1A-99E04F08F1B7}" destId="{C532EC75-B0D1-0649-8E3F-266FAEA23EFA}" srcOrd="2" destOrd="0" presId="urn:microsoft.com/office/officeart/2005/8/layout/hierarchy4"/>
    <dgm:cxn modelId="{03DD9FC8-676E-F449-8D42-9B57DC473A7F}" type="presParOf" srcId="{C532EC75-B0D1-0649-8E3F-266FAEA23EFA}" destId="{F50FDD16-AA71-6E48-BECF-AE497DE52B7D}" srcOrd="0" destOrd="0" presId="urn:microsoft.com/office/officeart/2005/8/layout/hierarchy4"/>
    <dgm:cxn modelId="{31F5F637-6F73-AF42-9DBD-009EC9BC005A}" type="presParOf" srcId="{C532EC75-B0D1-0649-8E3F-266FAEA23EFA}" destId="{50393864-629B-1A40-B990-51877DF8135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accent3_2" csCatId="accent3"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a:solidFill>
          <a:srgbClr val="C00000"/>
        </a:solidFill>
      </dgm:spPr>
      <dgm:t>
        <a:bodyPr/>
        <a:lstStyle/>
        <a:p>
          <a:r>
            <a:rPr lang="en-US" b="1"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AF5B254E-10B1-1246-94D7-30EE702733A7}">
      <dgm:prSet phldrT="[Text]"/>
      <dgm:spPr>
        <a:solidFill>
          <a:srgbClr val="C00000"/>
        </a:solidFill>
      </dgm:spPr>
      <dgm:t>
        <a:bodyPr/>
        <a:lstStyle/>
        <a:p>
          <a:r>
            <a:rPr lang="en-US" dirty="0">
              <a:solidFill>
                <a:schemeClr val="bg1">
                  <a:lumMod val="85000"/>
                </a:schemeClr>
              </a:solidFill>
            </a:rPr>
            <a:t>Strategy</a:t>
          </a:r>
        </a:p>
      </dgm:t>
    </dgm:pt>
    <dgm:pt modelId="{9C874E29-E7E7-3B41-AE55-935D6B94B5BF}" type="parTrans" cxnId="{47E9BFCD-C4A9-8F44-BEC6-35A676E1E157}">
      <dgm:prSet/>
      <dgm:spPr/>
      <dgm:t>
        <a:bodyPr/>
        <a:lstStyle/>
        <a:p>
          <a:endParaRPr lang="en-US"/>
        </a:p>
      </dgm:t>
    </dgm:pt>
    <dgm:pt modelId="{67243636-1778-B847-9416-289EA84F118D}" type="sibTrans" cxnId="{47E9BFCD-C4A9-8F44-BEC6-35A676E1E157}">
      <dgm:prSet/>
      <dgm:spPr/>
      <dgm:t>
        <a:bodyPr/>
        <a:lstStyle/>
        <a:p>
          <a:endParaRPr lang="en-US"/>
        </a:p>
      </dgm:t>
    </dgm:pt>
    <dgm:pt modelId="{08A190EB-9FAD-0349-AC7C-BC95CF26004B}">
      <dgm:prSet phldrT="[Text]"/>
      <dgm:spPr>
        <a:solidFill>
          <a:srgbClr val="C00000"/>
        </a:solidFill>
      </dgm:spPr>
      <dgm:t>
        <a:bodyPr/>
        <a:lstStyle/>
        <a:p>
          <a:r>
            <a:rPr lang="en-US" b="1" dirty="0"/>
            <a:t>Objective</a:t>
          </a:r>
        </a:p>
      </dgm:t>
    </dgm:pt>
    <dgm:pt modelId="{85E6C497-30C0-AB47-82F7-49696C5FAF87}" type="parTrans" cxnId="{9E410361-F48A-7946-A587-32CDEA0DB121}">
      <dgm:prSet/>
      <dgm:spPr/>
      <dgm:t>
        <a:bodyPr/>
        <a:lstStyle/>
        <a:p>
          <a:endParaRPr lang="en-US"/>
        </a:p>
      </dgm:t>
    </dgm:pt>
    <dgm:pt modelId="{D324EBB9-EBD0-C84B-8439-6A14917932F4}" type="sibTrans" cxnId="{9E410361-F48A-7946-A587-32CDEA0DB121}">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F93AED08-0633-4741-8EC0-D0B31447F28E}" type="presOf" srcId="{53859CF9-8EFF-E84A-8C8B-38B5937EB5B9}" destId="{82E3EB65-9062-A744-B835-18ECDECBBB36}" srcOrd="0" destOrd="0" presId="urn:microsoft.com/office/officeart/2005/8/layout/radial4"/>
    <dgm:cxn modelId="{58443713-18B0-4145-B9D9-03EDDCA52BF5}" type="presOf" srcId="{9C73092F-3A3C-5A46-A965-3575D219857A}" destId="{67946B44-2616-E340-A2F3-4816641BF74F}"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AC514023-E9CE-FD48-BD86-F976F21DE135}" srcId="{9C73092F-3A3C-5A46-A965-3575D219857A}" destId="{A3E8AF45-53F9-0B4A-AED8-B903527FB816}" srcOrd="2" destOrd="0" parTransId="{53859CF9-8EFF-E84A-8C8B-38B5937EB5B9}" sibTransId="{9DDFDD8C-B627-6248-9350-A30A668FFB16}"/>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513EB257-251F-A543-B691-97ED10670A53}" srcId="{9C73092F-3A3C-5A46-A965-3575D219857A}" destId="{BD71D955-F924-C742-A5AC-055CA5D937F0}" srcOrd="0" destOrd="0" parTransId="{8B7103B6-DF8F-2443-8638-C8FCAB42488E}" sibTransId="{A62A1D26-3B3C-0645-97F2-6FED6F6BBFB7}"/>
    <dgm:cxn modelId="{9E410361-F48A-7946-A587-32CDEA0DB121}" srcId="{A3E8AF45-53F9-0B4A-AED8-B903527FB816}" destId="{08A190EB-9FAD-0349-AC7C-BC95CF26004B}" srcOrd="1" destOrd="0" parTransId="{85E6C497-30C0-AB47-82F7-49696C5FAF87}" sibTransId="{D324EBB9-EBD0-C84B-8439-6A14917932F4}"/>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FF95BDB1-C6E9-AD48-9F15-03EFB8D4F435}" type="presOf" srcId="{AF5B254E-10B1-1246-94D7-30EE702733A7}" destId="{16B5B8EB-B983-A74A-B9B6-26B676F19D9D}" srcOrd="0" destOrd="1" presId="urn:microsoft.com/office/officeart/2005/8/layout/radial4"/>
    <dgm:cxn modelId="{D506A2C8-DB28-164D-8B4B-44C8E007F174}" srcId="{50F2611F-5795-434C-B787-CF26B84888BB}" destId="{9C73092F-3A3C-5A46-A965-3575D219857A}" srcOrd="0" destOrd="0" parTransId="{B729AD20-C778-AD4C-9F6F-223E2EAF7EE9}" sibTransId="{39E369FC-DDB0-2F48-8467-F2092FBA7288}"/>
    <dgm:cxn modelId="{47E9BFCD-C4A9-8F44-BEC6-35A676E1E157}" srcId="{A3E8AF45-53F9-0B4A-AED8-B903527FB816}" destId="{AF5B254E-10B1-1246-94D7-30EE702733A7}" srcOrd="0" destOrd="0" parTransId="{9C874E29-E7E7-3B41-AE55-935D6B94B5BF}" sibTransId="{67243636-1778-B847-9416-289EA84F118D}"/>
    <dgm:cxn modelId="{329019D5-9B77-1B40-8D53-B464894B0E0B}" type="presOf" srcId="{21F02643-E882-194B-B198-21A162ABA683}" destId="{A750926E-6E44-1746-A8D4-198666700915}" srcOrd="0" destOrd="0" presId="urn:microsoft.com/office/officeart/2005/8/layout/radial4"/>
    <dgm:cxn modelId="{755AA9F5-2BBB-0143-B545-1A8F4EE85453}" type="presOf" srcId="{08A190EB-9FAD-0349-AC7C-BC95CF26004B}" destId="{16B5B8EB-B983-A74A-B9B6-26B676F19D9D}" srcOrd="0" destOrd="2" presId="urn:microsoft.com/office/officeart/2005/8/layout/radial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99103DB-4D01-BD4C-B2A6-5E5624A704EC}" type="doc">
      <dgm:prSet loTypeId="urn:microsoft.com/office/officeart/2005/8/layout/hierarchy4" loCatId="" qsTypeId="urn:microsoft.com/office/officeart/2005/8/quickstyle/simple1" qsCatId="simple" csTypeId="urn:microsoft.com/office/officeart/2005/8/colors/colorful5" csCatId="colorful" phldr="1"/>
      <dgm:spPr/>
      <dgm:t>
        <a:bodyPr/>
        <a:lstStyle/>
        <a:p>
          <a:endParaRPr lang="en-US"/>
        </a:p>
      </dgm:t>
    </dgm:pt>
    <dgm:pt modelId="{0F2A0415-9FB4-5A46-9551-ADC51A870657}">
      <dgm:prSet phldrT="[Text]"/>
      <dgm:spPr/>
      <dgm:t>
        <a:bodyPr/>
        <a:lstStyle/>
        <a:p>
          <a:r>
            <a:rPr lang="en-US" dirty="0"/>
            <a:t>Strategy</a:t>
          </a:r>
        </a:p>
      </dgm:t>
    </dgm:pt>
    <dgm:pt modelId="{8BA05A81-D560-014B-8D50-3E916D1D3B4D}" type="parTrans" cxnId="{58C4FA35-802F-0E4A-AF4B-5DEDF23A7FBB}">
      <dgm:prSet/>
      <dgm:spPr/>
      <dgm:t>
        <a:bodyPr/>
        <a:lstStyle/>
        <a:p>
          <a:endParaRPr lang="en-US"/>
        </a:p>
      </dgm:t>
    </dgm:pt>
    <dgm:pt modelId="{3A53CC71-40B4-B447-90C7-06381BD418F1}" type="sibTrans" cxnId="{58C4FA35-802F-0E4A-AF4B-5DEDF23A7FBB}">
      <dgm:prSet/>
      <dgm:spPr/>
      <dgm:t>
        <a:bodyPr/>
        <a:lstStyle/>
        <a:p>
          <a:endParaRPr lang="en-US"/>
        </a:p>
      </dgm:t>
    </dgm:pt>
    <dgm:pt modelId="{ED6EB710-7E9E-384E-BD18-69270A942FC8}">
      <dgm:prSet phldrT="[Text]"/>
      <dgm:spPr/>
      <dgm:t>
        <a:bodyPr/>
        <a:lstStyle/>
        <a:p>
          <a:r>
            <a:rPr lang="en-US" dirty="0"/>
            <a:t>Model Control</a:t>
          </a:r>
        </a:p>
      </dgm:t>
    </dgm:pt>
    <dgm:pt modelId="{59DE98A0-68AC-7C49-9DBF-F87B9F8367B8}" type="parTrans" cxnId="{471EB680-2951-0842-A3F5-F29E12CAEDCF}">
      <dgm:prSet/>
      <dgm:spPr/>
      <dgm:t>
        <a:bodyPr/>
        <a:lstStyle/>
        <a:p>
          <a:endParaRPr lang="en-US"/>
        </a:p>
      </dgm:t>
    </dgm:pt>
    <dgm:pt modelId="{6E3573D3-B2C5-6D4F-A59B-1D9EF07F7844}" type="sibTrans" cxnId="{471EB680-2951-0842-A3F5-F29E12CAEDCF}">
      <dgm:prSet/>
      <dgm:spPr/>
      <dgm:t>
        <a:bodyPr/>
        <a:lstStyle/>
        <a:p>
          <a:endParaRPr lang="en-US"/>
        </a:p>
      </dgm:t>
    </dgm:pt>
    <dgm:pt modelId="{D4799F86-7920-F64F-A1C1-57CD58D7A5CB}">
      <dgm:prSet phldrT="[Text]"/>
      <dgm:spPr/>
      <dgm:t>
        <a:bodyPr/>
        <a:lstStyle/>
        <a:p>
          <a:r>
            <a:rPr lang="en-US" dirty="0"/>
            <a:t>Parameter Control</a:t>
          </a:r>
        </a:p>
      </dgm:t>
    </dgm:pt>
    <dgm:pt modelId="{83C2E4E2-F3CA-BA45-8F02-5925FF4E15B6}" type="parTrans" cxnId="{2B603E91-3C84-3544-8B4E-9301E5E1BAF4}">
      <dgm:prSet/>
      <dgm:spPr/>
      <dgm:t>
        <a:bodyPr/>
        <a:lstStyle/>
        <a:p>
          <a:endParaRPr lang="en-US"/>
        </a:p>
      </dgm:t>
    </dgm:pt>
    <dgm:pt modelId="{9E04149D-78C9-0643-B60B-2922AF0EDFF8}" type="sibTrans" cxnId="{2B603E91-3C84-3544-8B4E-9301E5E1BAF4}">
      <dgm:prSet/>
      <dgm:spPr/>
      <dgm:t>
        <a:bodyPr/>
        <a:lstStyle/>
        <a:p>
          <a:endParaRPr lang="en-US"/>
        </a:p>
      </dgm:t>
    </dgm:pt>
    <dgm:pt modelId="{59ED0377-58DB-434C-B4D4-A0F8DE672B77}">
      <dgm:prSet phldrT="[Text]"/>
      <dgm:spPr/>
      <dgm:t>
        <a:bodyPr/>
        <a:lstStyle/>
        <a:p>
          <a:r>
            <a:rPr lang="en-US" dirty="0"/>
            <a:t>Model Ensemble</a:t>
          </a:r>
        </a:p>
      </dgm:t>
    </dgm:pt>
    <dgm:pt modelId="{239115A7-D492-9C4D-ABFF-DE12E5F3B026}" type="parTrans" cxnId="{759FC9AD-EACC-684F-8EA1-6359F80D9870}">
      <dgm:prSet/>
      <dgm:spPr/>
      <dgm:t>
        <a:bodyPr/>
        <a:lstStyle/>
        <a:p>
          <a:endParaRPr lang="en-US"/>
        </a:p>
      </dgm:t>
    </dgm:pt>
    <dgm:pt modelId="{1E7D2EC6-0DFC-F04B-8465-A2BD09F5997E}" type="sibTrans" cxnId="{759FC9AD-EACC-684F-8EA1-6359F80D9870}">
      <dgm:prSet/>
      <dgm:spPr/>
      <dgm:t>
        <a:bodyPr/>
        <a:lstStyle/>
        <a:p>
          <a:endParaRPr lang="en-US"/>
        </a:p>
      </dgm:t>
    </dgm:pt>
    <dgm:pt modelId="{B48B4669-A2EF-884E-A131-C700C7BCA241}">
      <dgm:prSet phldrT="[Text]"/>
      <dgm:spPr/>
      <dgm:t>
        <a:bodyPr/>
        <a:lstStyle/>
        <a:p>
          <a:r>
            <a:rPr lang="en-US" dirty="0"/>
            <a:t>Consensus </a:t>
          </a:r>
          <a:r>
            <a:rPr lang="en-US" dirty="0" err="1"/>
            <a:t>Regularizer</a:t>
          </a:r>
          <a:endParaRPr lang="en-US" dirty="0"/>
        </a:p>
      </dgm:t>
    </dgm:pt>
    <dgm:pt modelId="{6B4B548B-7904-E44E-A71C-67E5DCEA31A2}" type="parTrans" cxnId="{513E525B-3992-A24D-A18F-7883AD1A681B}">
      <dgm:prSet/>
      <dgm:spPr/>
      <dgm:t>
        <a:bodyPr/>
        <a:lstStyle/>
        <a:p>
          <a:endParaRPr lang="en-US"/>
        </a:p>
      </dgm:t>
    </dgm:pt>
    <dgm:pt modelId="{9F7B2A68-BACD-1747-8BC4-932679A0646C}" type="sibTrans" cxnId="{513E525B-3992-A24D-A18F-7883AD1A681B}">
      <dgm:prSet/>
      <dgm:spPr/>
      <dgm:t>
        <a:bodyPr/>
        <a:lstStyle/>
        <a:p>
          <a:endParaRPr lang="en-US"/>
        </a:p>
      </dgm:t>
    </dgm:pt>
    <dgm:pt modelId="{B329630F-A487-944B-A1CE-C7224CDC085B}">
      <dgm:prSet phldrT="[Text]"/>
      <dgm:spPr/>
      <dgm:t>
        <a:bodyPr/>
        <a:lstStyle/>
        <a:p>
          <a:r>
            <a:rPr lang="en-US" dirty="0"/>
            <a:t>Domain-dependent </a:t>
          </a:r>
          <a:r>
            <a:rPr lang="en-US" dirty="0" err="1"/>
            <a:t>Regularizer</a:t>
          </a:r>
          <a:endParaRPr lang="en-US" dirty="0"/>
        </a:p>
      </dgm:t>
    </dgm:pt>
    <dgm:pt modelId="{48CA6891-1B98-5444-8F5D-9751EA10CF78}" type="parTrans" cxnId="{CA86D5DA-F47E-3749-B7B9-F9F05A2015E6}">
      <dgm:prSet/>
      <dgm:spPr/>
      <dgm:t>
        <a:bodyPr/>
        <a:lstStyle/>
        <a:p>
          <a:endParaRPr lang="en-US"/>
        </a:p>
      </dgm:t>
    </dgm:pt>
    <dgm:pt modelId="{83C671C4-8BBF-EF44-80DE-4FA819A4E9AA}" type="sibTrans" cxnId="{CA86D5DA-F47E-3749-B7B9-F9F05A2015E6}">
      <dgm:prSet/>
      <dgm:spPr/>
      <dgm:t>
        <a:bodyPr/>
        <a:lstStyle/>
        <a:p>
          <a:endParaRPr lang="en-US"/>
        </a:p>
      </dgm:t>
    </dgm:pt>
    <dgm:pt modelId="{574D0853-0800-8944-86D3-6383847CF711}">
      <dgm:prSet phldrT="[Text]"/>
      <dgm:spPr/>
      <dgm:t>
        <a:bodyPr/>
        <a:lstStyle/>
        <a:p>
          <a:r>
            <a:rPr lang="en-US" dirty="0"/>
            <a:t>Sharing</a:t>
          </a:r>
        </a:p>
      </dgm:t>
    </dgm:pt>
    <dgm:pt modelId="{D218F8C7-D4FB-4440-A937-B308C4ED3B24}" type="parTrans" cxnId="{5EAB5E6A-7C99-DE4C-A191-64FB886FC86A}">
      <dgm:prSet/>
      <dgm:spPr/>
      <dgm:t>
        <a:bodyPr/>
        <a:lstStyle/>
        <a:p>
          <a:endParaRPr lang="en-US"/>
        </a:p>
      </dgm:t>
    </dgm:pt>
    <dgm:pt modelId="{429AD686-AB35-2341-96F1-E8B9B3CC8AD8}" type="sibTrans" cxnId="{5EAB5E6A-7C99-DE4C-A191-64FB886FC86A}">
      <dgm:prSet/>
      <dgm:spPr/>
      <dgm:t>
        <a:bodyPr/>
        <a:lstStyle/>
        <a:p>
          <a:endParaRPr lang="en-US"/>
        </a:p>
      </dgm:t>
    </dgm:pt>
    <dgm:pt modelId="{E4F11707-9309-4D49-B325-90A6CC7BCEA5}">
      <dgm:prSet phldrT="[Text]"/>
      <dgm:spPr/>
      <dgm:t>
        <a:bodyPr/>
        <a:lstStyle/>
        <a:p>
          <a:r>
            <a:rPr lang="en-US" dirty="0"/>
            <a:t>Restriction</a:t>
          </a:r>
        </a:p>
      </dgm:t>
    </dgm:pt>
    <dgm:pt modelId="{9880775E-A84A-B549-BAB2-AC1B4E43A283}" type="parTrans" cxnId="{97CAED2E-6386-044C-B46B-79DF3539CA85}">
      <dgm:prSet/>
      <dgm:spPr/>
      <dgm:t>
        <a:bodyPr/>
        <a:lstStyle/>
        <a:p>
          <a:endParaRPr lang="en-US"/>
        </a:p>
      </dgm:t>
    </dgm:pt>
    <dgm:pt modelId="{17E0BF4D-9740-1E47-9139-994C7B4F62E5}" type="sibTrans" cxnId="{97CAED2E-6386-044C-B46B-79DF3539CA85}">
      <dgm:prSet/>
      <dgm:spPr/>
      <dgm:t>
        <a:bodyPr/>
        <a:lstStyle/>
        <a:p>
          <a:endParaRPr lang="en-US"/>
        </a:p>
      </dgm:t>
    </dgm:pt>
    <dgm:pt modelId="{78AEA3E6-2210-D940-BEF4-B192E9EE8409}">
      <dgm:prSet phldrT="[Text]"/>
      <dgm:spPr/>
      <dgm:t>
        <a:bodyPr/>
        <a:lstStyle/>
        <a:p>
          <a:r>
            <a:rPr lang="en-US" dirty="0"/>
            <a:t>Voting Strategy</a:t>
          </a:r>
        </a:p>
      </dgm:t>
    </dgm:pt>
    <dgm:pt modelId="{08C05044-9E5A-ED44-AE28-9E7A1E1A462E}" type="parTrans" cxnId="{13CFE1F3-083F-1C4B-B363-158CF65F78BB}">
      <dgm:prSet/>
      <dgm:spPr/>
      <dgm:t>
        <a:bodyPr/>
        <a:lstStyle/>
        <a:p>
          <a:endParaRPr lang="en-US"/>
        </a:p>
      </dgm:t>
    </dgm:pt>
    <dgm:pt modelId="{430A556B-BC42-3342-BEE8-89A58A4837E1}" type="sibTrans" cxnId="{13CFE1F3-083F-1C4B-B363-158CF65F78BB}">
      <dgm:prSet/>
      <dgm:spPr/>
      <dgm:t>
        <a:bodyPr/>
        <a:lstStyle/>
        <a:p>
          <a:endParaRPr lang="en-US"/>
        </a:p>
      </dgm:t>
    </dgm:pt>
    <dgm:pt modelId="{DDA636AC-CD29-4E4E-8878-713E15EF9DE2}">
      <dgm:prSet phldrT="[Text]"/>
      <dgm:spPr/>
      <dgm:t>
        <a:bodyPr/>
        <a:lstStyle/>
        <a:p>
          <a:r>
            <a:rPr lang="en-US" dirty="0"/>
            <a:t>Weighting Strategy</a:t>
          </a:r>
        </a:p>
      </dgm:t>
    </dgm:pt>
    <dgm:pt modelId="{E873D87E-328D-8642-B5B7-706F14F77FEC}" type="parTrans" cxnId="{CAA24FCF-914C-5A45-8DE1-97DAD1BEA838}">
      <dgm:prSet/>
      <dgm:spPr/>
      <dgm:t>
        <a:bodyPr/>
        <a:lstStyle/>
        <a:p>
          <a:endParaRPr lang="en-US"/>
        </a:p>
      </dgm:t>
    </dgm:pt>
    <dgm:pt modelId="{6744ED23-191B-7444-B891-9E49D0141AAB}" type="sibTrans" cxnId="{CAA24FCF-914C-5A45-8DE1-97DAD1BEA838}">
      <dgm:prSet/>
      <dgm:spPr/>
      <dgm:t>
        <a:bodyPr/>
        <a:lstStyle/>
        <a:p>
          <a:endParaRPr lang="en-US"/>
        </a:p>
      </dgm:t>
    </dgm:pt>
    <dgm:pt modelId="{C0FC5175-1485-314B-A0B8-5758E2E78938}">
      <dgm:prSet phldrT="[Text]"/>
      <dgm:spPr/>
      <dgm:t>
        <a:bodyPr/>
        <a:lstStyle/>
        <a:p>
          <a:r>
            <a:rPr lang="en-US" dirty="0"/>
            <a:t>Model Selection</a:t>
          </a:r>
        </a:p>
      </dgm:t>
    </dgm:pt>
    <dgm:pt modelId="{AEAEB1A3-F1BA-0E4E-9711-D1541E6ED349}" type="parTrans" cxnId="{D31B9DA4-CB50-624D-B80F-5494D73E1DF4}">
      <dgm:prSet/>
      <dgm:spPr/>
      <dgm:t>
        <a:bodyPr/>
        <a:lstStyle/>
        <a:p>
          <a:endParaRPr lang="en-US"/>
        </a:p>
      </dgm:t>
    </dgm:pt>
    <dgm:pt modelId="{42EE34EF-1A18-644D-8063-75AC153F7FDD}" type="sibTrans" cxnId="{D31B9DA4-CB50-624D-B80F-5494D73E1DF4}">
      <dgm:prSet/>
      <dgm:spPr/>
      <dgm:t>
        <a:bodyPr/>
        <a:lstStyle/>
        <a:p>
          <a:endParaRPr lang="en-US"/>
        </a:p>
      </dgm:t>
    </dgm:pt>
    <dgm:pt modelId="{9A2B49E0-8AB4-974D-AC41-9EF86AE40004}">
      <dgm:prSet phldrT="[Text]"/>
      <dgm:spPr/>
      <dgm:t>
        <a:bodyPr/>
        <a:lstStyle/>
        <a:p>
          <a:r>
            <a:rPr lang="en-US" dirty="0"/>
            <a:t>Deep Learning Techniques</a:t>
          </a:r>
        </a:p>
      </dgm:t>
    </dgm:pt>
    <dgm:pt modelId="{B60C1B31-AABD-E246-8B5C-910F43C2FD10}" type="parTrans" cxnId="{21F0088B-3EC6-A34C-99D3-85D15A401CE9}">
      <dgm:prSet/>
      <dgm:spPr/>
      <dgm:t>
        <a:bodyPr/>
        <a:lstStyle/>
        <a:p>
          <a:endParaRPr lang="en-US"/>
        </a:p>
      </dgm:t>
    </dgm:pt>
    <dgm:pt modelId="{667F763B-2E4D-3745-84E4-DAEA4FD22477}" type="sibTrans" cxnId="{21F0088B-3EC6-A34C-99D3-85D15A401CE9}">
      <dgm:prSet/>
      <dgm:spPr/>
      <dgm:t>
        <a:bodyPr/>
        <a:lstStyle/>
        <a:p>
          <a:endParaRPr lang="en-US"/>
        </a:p>
      </dgm:t>
    </dgm:pt>
    <dgm:pt modelId="{352C15B4-B3F9-004D-9DA9-51A3421BDB6D}">
      <dgm:prSet phldrT="[Text]"/>
      <dgm:spPr/>
      <dgm:t>
        <a:bodyPr/>
        <a:lstStyle/>
        <a:p>
          <a:r>
            <a:rPr lang="en-US" dirty="0"/>
            <a:t>Traditional DL</a:t>
          </a:r>
        </a:p>
      </dgm:t>
    </dgm:pt>
    <dgm:pt modelId="{C67DF099-DE48-3946-BE4A-3F58EFE6631A}" type="parTrans" cxnId="{C7D40807-E3E4-534A-ACB9-91DACC076331}">
      <dgm:prSet/>
      <dgm:spPr/>
      <dgm:t>
        <a:bodyPr/>
        <a:lstStyle/>
        <a:p>
          <a:endParaRPr lang="en-US"/>
        </a:p>
      </dgm:t>
    </dgm:pt>
    <dgm:pt modelId="{4259E48C-4E93-8C44-8558-A26CC2A15E55}" type="sibTrans" cxnId="{C7D40807-E3E4-534A-ACB9-91DACC076331}">
      <dgm:prSet/>
      <dgm:spPr/>
      <dgm:t>
        <a:bodyPr/>
        <a:lstStyle/>
        <a:p>
          <a:endParaRPr lang="en-US"/>
        </a:p>
      </dgm:t>
    </dgm:pt>
    <dgm:pt modelId="{B7027909-966E-824A-BFF8-BAFC861BC211}">
      <dgm:prSet phldrT="[Text]"/>
      <dgm:spPr/>
      <dgm:t>
        <a:bodyPr/>
        <a:lstStyle/>
        <a:p>
          <a:r>
            <a:rPr lang="en-US" dirty="0"/>
            <a:t>Adversarial DL</a:t>
          </a:r>
        </a:p>
      </dgm:t>
    </dgm:pt>
    <dgm:pt modelId="{C6B1A4C5-5B79-BC49-BEB4-D3E916E2DDD3}" type="parTrans" cxnId="{A190B3D7-1260-FB49-A9E8-FA679D613826}">
      <dgm:prSet/>
      <dgm:spPr/>
      <dgm:t>
        <a:bodyPr/>
        <a:lstStyle/>
        <a:p>
          <a:endParaRPr lang="en-US"/>
        </a:p>
      </dgm:t>
    </dgm:pt>
    <dgm:pt modelId="{728C54F3-0E83-6041-B50A-BC25A6D4954B}" type="sibTrans" cxnId="{A190B3D7-1260-FB49-A9E8-FA679D613826}">
      <dgm:prSet/>
      <dgm:spPr/>
      <dgm:t>
        <a:bodyPr/>
        <a:lstStyle/>
        <a:p>
          <a:endParaRPr lang="en-US"/>
        </a:p>
      </dgm:t>
    </dgm:pt>
    <dgm:pt modelId="{7ED5D33E-49BA-0342-850E-CEC81284BAB6}">
      <dgm:prSet phldrT="[Text]"/>
      <dgm:spPr/>
      <dgm:t>
        <a:bodyPr/>
        <a:lstStyle/>
        <a:p>
          <a:r>
            <a:rPr lang="en-US" dirty="0"/>
            <a:t>Objective</a:t>
          </a:r>
        </a:p>
      </dgm:t>
    </dgm:pt>
    <dgm:pt modelId="{61DC87CC-1766-474C-91C1-DF680AAE53DF}" type="parTrans" cxnId="{74C08C49-EFBD-0945-91B0-89278AA0811C}">
      <dgm:prSet/>
      <dgm:spPr/>
      <dgm:t>
        <a:bodyPr/>
        <a:lstStyle/>
        <a:p>
          <a:endParaRPr lang="en-US"/>
        </a:p>
      </dgm:t>
    </dgm:pt>
    <dgm:pt modelId="{21F7904D-A066-9946-BA3A-54672FC4D6F9}" type="sibTrans" cxnId="{74C08C49-EFBD-0945-91B0-89278AA0811C}">
      <dgm:prSet/>
      <dgm:spPr/>
      <dgm:t>
        <a:bodyPr/>
        <a:lstStyle/>
        <a:p>
          <a:endParaRPr lang="en-US"/>
        </a:p>
      </dgm:t>
    </dgm:pt>
    <dgm:pt modelId="{FA025D12-21B5-2D4B-AA8B-136CE538104C}">
      <dgm:prSet phldrT="[Text]"/>
      <dgm:spPr/>
      <dgm:t>
        <a:bodyPr/>
        <a:lstStyle/>
        <a:p>
          <a:r>
            <a:rPr lang="en-US" dirty="0"/>
            <a:t>Prediction Making</a:t>
          </a:r>
        </a:p>
      </dgm:t>
    </dgm:pt>
    <dgm:pt modelId="{80515FD9-0682-C24F-80CD-37876D744FF0}" type="parTrans" cxnId="{97B846EB-5127-694C-824F-20877D1659C8}">
      <dgm:prSet/>
      <dgm:spPr/>
      <dgm:t>
        <a:bodyPr/>
        <a:lstStyle/>
        <a:p>
          <a:endParaRPr lang="en-US"/>
        </a:p>
      </dgm:t>
    </dgm:pt>
    <dgm:pt modelId="{6C6FA8D9-E68B-614F-85AD-CADF3D478E9B}" type="sibTrans" cxnId="{97B846EB-5127-694C-824F-20877D1659C8}">
      <dgm:prSet/>
      <dgm:spPr/>
      <dgm:t>
        <a:bodyPr/>
        <a:lstStyle/>
        <a:p>
          <a:endParaRPr lang="en-US"/>
        </a:p>
      </dgm:t>
    </dgm:pt>
    <dgm:pt modelId="{13EFBB0E-029A-3646-9D29-77F57E4069AA}">
      <dgm:prSet phldrT="[Text]"/>
      <dgm:spPr/>
      <dgm:t>
        <a:bodyPr/>
        <a:lstStyle/>
        <a:p>
          <a:r>
            <a:rPr lang="en-US" dirty="0"/>
            <a:t>Domain Adaptation</a:t>
          </a:r>
        </a:p>
      </dgm:t>
    </dgm:pt>
    <dgm:pt modelId="{23695234-4031-3447-98AC-88143EDDC9EE}" type="parTrans" cxnId="{64A0CA9E-AFDA-CF46-BBF6-1B2801088C7A}">
      <dgm:prSet/>
      <dgm:spPr/>
      <dgm:t>
        <a:bodyPr/>
        <a:lstStyle/>
        <a:p>
          <a:endParaRPr lang="en-US"/>
        </a:p>
      </dgm:t>
    </dgm:pt>
    <dgm:pt modelId="{8FA29522-2DEF-F542-AD1F-C06CC72C9792}" type="sibTrans" cxnId="{64A0CA9E-AFDA-CF46-BBF6-1B2801088C7A}">
      <dgm:prSet/>
      <dgm:spPr/>
      <dgm:t>
        <a:bodyPr/>
        <a:lstStyle/>
        <a:p>
          <a:endParaRPr lang="en-US"/>
        </a:p>
      </dgm:t>
    </dgm:pt>
    <dgm:pt modelId="{E799B748-8FE5-4F4B-A461-E99AF0EC9FCC}">
      <dgm:prSet phldrT="[Text]"/>
      <dgm:spPr/>
      <dgm:t>
        <a:bodyPr/>
        <a:lstStyle/>
        <a:p>
          <a:r>
            <a:rPr lang="en-US" dirty="0"/>
            <a:t>Pseudo Label Generation</a:t>
          </a:r>
        </a:p>
      </dgm:t>
    </dgm:pt>
    <dgm:pt modelId="{10B2ECEF-4C2F-B74D-9627-282B76C0C2B5}" type="parTrans" cxnId="{5C897300-4C80-DF4F-B648-B3FC63A3F8F6}">
      <dgm:prSet/>
      <dgm:spPr/>
      <dgm:t>
        <a:bodyPr/>
        <a:lstStyle/>
        <a:p>
          <a:endParaRPr lang="en-US"/>
        </a:p>
      </dgm:t>
    </dgm:pt>
    <dgm:pt modelId="{4A5F919F-66F2-8F43-8ED0-2728860E41EA}" type="sibTrans" cxnId="{5C897300-4C80-DF4F-B648-B3FC63A3F8F6}">
      <dgm:prSet/>
      <dgm:spPr/>
      <dgm:t>
        <a:bodyPr/>
        <a:lstStyle/>
        <a:p>
          <a:endParaRPr lang="en-US"/>
        </a:p>
      </dgm:t>
    </dgm:pt>
    <dgm:pt modelId="{97409EB8-FDA5-F14C-B64D-D7D8E8527EC6}" type="pres">
      <dgm:prSet presAssocID="{499103DB-4D01-BD4C-B2A6-5E5624A704EC}" presName="Name0" presStyleCnt="0">
        <dgm:presLayoutVars>
          <dgm:chPref val="1"/>
          <dgm:dir/>
          <dgm:animOne val="branch"/>
          <dgm:animLvl val="lvl"/>
          <dgm:resizeHandles/>
        </dgm:presLayoutVars>
      </dgm:prSet>
      <dgm:spPr/>
    </dgm:pt>
    <dgm:pt modelId="{93E5B799-58E8-F34F-B8D0-0DF726C892F5}" type="pres">
      <dgm:prSet presAssocID="{0F2A0415-9FB4-5A46-9551-ADC51A870657}" presName="vertOne" presStyleCnt="0"/>
      <dgm:spPr/>
    </dgm:pt>
    <dgm:pt modelId="{4F0288D2-9058-4942-B098-43399F3F3FC1}" type="pres">
      <dgm:prSet presAssocID="{0F2A0415-9FB4-5A46-9551-ADC51A870657}" presName="txOne" presStyleLbl="node0" presStyleIdx="0" presStyleCnt="2">
        <dgm:presLayoutVars>
          <dgm:chPref val="3"/>
        </dgm:presLayoutVars>
      </dgm:prSet>
      <dgm:spPr/>
    </dgm:pt>
    <dgm:pt modelId="{3A0B13C9-D291-FE40-B8EE-7E946E45B25F}" type="pres">
      <dgm:prSet presAssocID="{0F2A0415-9FB4-5A46-9551-ADC51A870657}" presName="parTransOne" presStyleCnt="0"/>
      <dgm:spPr/>
    </dgm:pt>
    <dgm:pt modelId="{0DEF1B8A-8A0E-BB4C-9994-262EAF894819}" type="pres">
      <dgm:prSet presAssocID="{0F2A0415-9FB4-5A46-9551-ADC51A870657}" presName="horzOne" presStyleCnt="0"/>
      <dgm:spPr/>
    </dgm:pt>
    <dgm:pt modelId="{C4DCCCE0-407C-1345-9B8E-6674BCFC25E8}" type="pres">
      <dgm:prSet presAssocID="{ED6EB710-7E9E-384E-BD18-69270A942FC8}" presName="vertTwo" presStyleCnt="0"/>
      <dgm:spPr/>
    </dgm:pt>
    <dgm:pt modelId="{03664A55-EEB3-F443-9F1E-CFC4A03E662E}" type="pres">
      <dgm:prSet presAssocID="{ED6EB710-7E9E-384E-BD18-69270A942FC8}" presName="txTwo" presStyleLbl="node2" presStyleIdx="0" presStyleCnt="7">
        <dgm:presLayoutVars>
          <dgm:chPref val="3"/>
        </dgm:presLayoutVars>
      </dgm:prSet>
      <dgm:spPr/>
    </dgm:pt>
    <dgm:pt modelId="{6702AF78-54E9-2D46-BC7D-AE16F28BD599}" type="pres">
      <dgm:prSet presAssocID="{ED6EB710-7E9E-384E-BD18-69270A942FC8}" presName="parTransTwo" presStyleCnt="0"/>
      <dgm:spPr/>
    </dgm:pt>
    <dgm:pt modelId="{B8A16A69-F0A0-5A4A-8BCC-A1854D92B036}" type="pres">
      <dgm:prSet presAssocID="{ED6EB710-7E9E-384E-BD18-69270A942FC8}" presName="horzTwo" presStyleCnt="0"/>
      <dgm:spPr/>
    </dgm:pt>
    <dgm:pt modelId="{22F9FBA0-4410-714C-A2C7-232152940667}" type="pres">
      <dgm:prSet presAssocID="{B48B4669-A2EF-884E-A131-C700C7BCA241}" presName="vertThree" presStyleCnt="0"/>
      <dgm:spPr/>
    </dgm:pt>
    <dgm:pt modelId="{798DFB82-F312-854F-A845-75A4B1DEAF7D}" type="pres">
      <dgm:prSet presAssocID="{B48B4669-A2EF-884E-A131-C700C7BCA241}" presName="txThree" presStyleLbl="node3" presStyleIdx="0" presStyleCnt="9">
        <dgm:presLayoutVars>
          <dgm:chPref val="3"/>
        </dgm:presLayoutVars>
      </dgm:prSet>
      <dgm:spPr/>
    </dgm:pt>
    <dgm:pt modelId="{DCF3E996-0E3D-F149-BCC3-A490AF554FBE}" type="pres">
      <dgm:prSet presAssocID="{B48B4669-A2EF-884E-A131-C700C7BCA241}" presName="horzThree" presStyleCnt="0"/>
      <dgm:spPr/>
    </dgm:pt>
    <dgm:pt modelId="{00D3CF23-7970-724F-8273-0FDB79654C83}" type="pres">
      <dgm:prSet presAssocID="{9F7B2A68-BACD-1747-8BC4-932679A0646C}" presName="sibSpaceThree" presStyleCnt="0"/>
      <dgm:spPr/>
    </dgm:pt>
    <dgm:pt modelId="{DCF3DA95-1AC1-3640-989D-13ACA97E4326}" type="pres">
      <dgm:prSet presAssocID="{B329630F-A487-944B-A1CE-C7224CDC085B}" presName="vertThree" presStyleCnt="0"/>
      <dgm:spPr/>
    </dgm:pt>
    <dgm:pt modelId="{7B837432-70C7-0D43-A459-1389B8C16BF9}" type="pres">
      <dgm:prSet presAssocID="{B329630F-A487-944B-A1CE-C7224CDC085B}" presName="txThree" presStyleLbl="node3" presStyleIdx="1" presStyleCnt="9">
        <dgm:presLayoutVars>
          <dgm:chPref val="3"/>
        </dgm:presLayoutVars>
      </dgm:prSet>
      <dgm:spPr/>
    </dgm:pt>
    <dgm:pt modelId="{B315F705-C538-BE44-89F7-B53627C75514}" type="pres">
      <dgm:prSet presAssocID="{B329630F-A487-944B-A1CE-C7224CDC085B}" presName="horzThree" presStyleCnt="0"/>
      <dgm:spPr/>
    </dgm:pt>
    <dgm:pt modelId="{503C356B-53C8-D241-9E3E-780019D5A142}" type="pres">
      <dgm:prSet presAssocID="{6E3573D3-B2C5-6D4F-A59B-1D9EF07F7844}" presName="sibSpaceTwo" presStyleCnt="0"/>
      <dgm:spPr/>
    </dgm:pt>
    <dgm:pt modelId="{E806A062-7F6F-D74B-95B5-CB2EE08A98D4}" type="pres">
      <dgm:prSet presAssocID="{D4799F86-7920-F64F-A1C1-57CD58D7A5CB}" presName="vertTwo" presStyleCnt="0"/>
      <dgm:spPr/>
    </dgm:pt>
    <dgm:pt modelId="{22D7015A-CAB4-0542-87D6-CA76AD8C7D9E}" type="pres">
      <dgm:prSet presAssocID="{D4799F86-7920-F64F-A1C1-57CD58D7A5CB}" presName="txTwo" presStyleLbl="node2" presStyleIdx="1" presStyleCnt="7">
        <dgm:presLayoutVars>
          <dgm:chPref val="3"/>
        </dgm:presLayoutVars>
      </dgm:prSet>
      <dgm:spPr/>
    </dgm:pt>
    <dgm:pt modelId="{8AA9375A-78A8-AD40-B1F9-7B99F7E9F976}" type="pres">
      <dgm:prSet presAssocID="{D4799F86-7920-F64F-A1C1-57CD58D7A5CB}" presName="parTransTwo" presStyleCnt="0"/>
      <dgm:spPr/>
    </dgm:pt>
    <dgm:pt modelId="{8ADEAA73-5132-0749-8191-B83F5331108E}" type="pres">
      <dgm:prSet presAssocID="{D4799F86-7920-F64F-A1C1-57CD58D7A5CB}" presName="horzTwo" presStyleCnt="0"/>
      <dgm:spPr/>
    </dgm:pt>
    <dgm:pt modelId="{4F7B07B3-006E-6F4A-971A-A585A24BEFF1}" type="pres">
      <dgm:prSet presAssocID="{574D0853-0800-8944-86D3-6383847CF711}" presName="vertThree" presStyleCnt="0"/>
      <dgm:spPr/>
    </dgm:pt>
    <dgm:pt modelId="{AAA695C5-4622-CA4D-9778-BD5158A01A35}" type="pres">
      <dgm:prSet presAssocID="{574D0853-0800-8944-86D3-6383847CF711}" presName="txThree" presStyleLbl="node3" presStyleIdx="2" presStyleCnt="9">
        <dgm:presLayoutVars>
          <dgm:chPref val="3"/>
        </dgm:presLayoutVars>
      </dgm:prSet>
      <dgm:spPr/>
    </dgm:pt>
    <dgm:pt modelId="{95B22CFC-1A76-674F-BE3F-2D5E13C3909E}" type="pres">
      <dgm:prSet presAssocID="{574D0853-0800-8944-86D3-6383847CF711}" presName="horzThree" presStyleCnt="0"/>
      <dgm:spPr/>
    </dgm:pt>
    <dgm:pt modelId="{270E57FA-4863-2F4B-B103-00491175B5F7}" type="pres">
      <dgm:prSet presAssocID="{429AD686-AB35-2341-96F1-E8B9B3CC8AD8}" presName="sibSpaceThree" presStyleCnt="0"/>
      <dgm:spPr/>
    </dgm:pt>
    <dgm:pt modelId="{FCE5768E-A0C8-9447-838D-98B2E199FF31}" type="pres">
      <dgm:prSet presAssocID="{E4F11707-9309-4D49-B325-90A6CC7BCEA5}" presName="vertThree" presStyleCnt="0"/>
      <dgm:spPr/>
    </dgm:pt>
    <dgm:pt modelId="{D3DC2AD2-9E37-AE4E-BC93-85BAC724C7D8}" type="pres">
      <dgm:prSet presAssocID="{E4F11707-9309-4D49-B325-90A6CC7BCEA5}" presName="txThree" presStyleLbl="node3" presStyleIdx="3" presStyleCnt="9">
        <dgm:presLayoutVars>
          <dgm:chPref val="3"/>
        </dgm:presLayoutVars>
      </dgm:prSet>
      <dgm:spPr/>
    </dgm:pt>
    <dgm:pt modelId="{AD9063C2-5E5B-F245-BC41-1087A0B35133}" type="pres">
      <dgm:prSet presAssocID="{E4F11707-9309-4D49-B325-90A6CC7BCEA5}" presName="horzThree" presStyleCnt="0"/>
      <dgm:spPr/>
    </dgm:pt>
    <dgm:pt modelId="{C05FD0C2-B443-C648-96A9-9A60349890A1}" type="pres">
      <dgm:prSet presAssocID="{9E04149D-78C9-0643-B60B-2922AF0EDFF8}" presName="sibSpaceTwo" presStyleCnt="0"/>
      <dgm:spPr/>
    </dgm:pt>
    <dgm:pt modelId="{072265DE-8B5D-C74F-9DCC-BA75E11FCF73}" type="pres">
      <dgm:prSet presAssocID="{59ED0377-58DB-434C-B4D4-A0F8DE672B77}" presName="vertTwo" presStyleCnt="0"/>
      <dgm:spPr/>
    </dgm:pt>
    <dgm:pt modelId="{6C856B65-64C8-C645-B033-5ABC9EE880DE}" type="pres">
      <dgm:prSet presAssocID="{59ED0377-58DB-434C-B4D4-A0F8DE672B77}" presName="txTwo" presStyleLbl="node2" presStyleIdx="2" presStyleCnt="7">
        <dgm:presLayoutVars>
          <dgm:chPref val="3"/>
        </dgm:presLayoutVars>
      </dgm:prSet>
      <dgm:spPr/>
    </dgm:pt>
    <dgm:pt modelId="{F46EA722-9290-2D44-98E5-FDA360EBBE3D}" type="pres">
      <dgm:prSet presAssocID="{59ED0377-58DB-434C-B4D4-A0F8DE672B77}" presName="parTransTwo" presStyleCnt="0"/>
      <dgm:spPr/>
    </dgm:pt>
    <dgm:pt modelId="{D836AE35-CE09-5743-867F-A9192C9EECD7}" type="pres">
      <dgm:prSet presAssocID="{59ED0377-58DB-434C-B4D4-A0F8DE672B77}" presName="horzTwo" presStyleCnt="0"/>
      <dgm:spPr/>
    </dgm:pt>
    <dgm:pt modelId="{A9F4D1B9-4F43-214B-8FB1-E60963323CD1}" type="pres">
      <dgm:prSet presAssocID="{78AEA3E6-2210-D940-BEF4-B192E9EE8409}" presName="vertThree" presStyleCnt="0"/>
      <dgm:spPr/>
    </dgm:pt>
    <dgm:pt modelId="{E139CE8B-B3C4-DD4F-B657-FB4DD3228ABB}" type="pres">
      <dgm:prSet presAssocID="{78AEA3E6-2210-D940-BEF4-B192E9EE8409}" presName="txThree" presStyleLbl="node3" presStyleIdx="4" presStyleCnt="9">
        <dgm:presLayoutVars>
          <dgm:chPref val="3"/>
        </dgm:presLayoutVars>
      </dgm:prSet>
      <dgm:spPr/>
    </dgm:pt>
    <dgm:pt modelId="{BFEAE150-5145-2E4A-9D34-AC96906CAE2E}" type="pres">
      <dgm:prSet presAssocID="{78AEA3E6-2210-D940-BEF4-B192E9EE8409}" presName="horzThree" presStyleCnt="0"/>
      <dgm:spPr/>
    </dgm:pt>
    <dgm:pt modelId="{7FB8C282-A4BC-004A-818D-0459C6262E82}" type="pres">
      <dgm:prSet presAssocID="{430A556B-BC42-3342-BEE8-89A58A4837E1}" presName="sibSpaceThree" presStyleCnt="0"/>
      <dgm:spPr/>
    </dgm:pt>
    <dgm:pt modelId="{C636489E-89D1-6E47-9FA0-FBA1C3C372C3}" type="pres">
      <dgm:prSet presAssocID="{DDA636AC-CD29-4E4E-8878-713E15EF9DE2}" presName="vertThree" presStyleCnt="0"/>
      <dgm:spPr/>
    </dgm:pt>
    <dgm:pt modelId="{1560D4AF-CE7E-5141-80DD-A1E9F222FA42}" type="pres">
      <dgm:prSet presAssocID="{DDA636AC-CD29-4E4E-8878-713E15EF9DE2}" presName="txThree" presStyleLbl="node3" presStyleIdx="5" presStyleCnt="9">
        <dgm:presLayoutVars>
          <dgm:chPref val="3"/>
        </dgm:presLayoutVars>
      </dgm:prSet>
      <dgm:spPr/>
    </dgm:pt>
    <dgm:pt modelId="{5D86CD38-9A6E-7B4E-A847-6D231866C9E1}" type="pres">
      <dgm:prSet presAssocID="{DDA636AC-CD29-4E4E-8878-713E15EF9DE2}" presName="horzThree" presStyleCnt="0"/>
      <dgm:spPr/>
    </dgm:pt>
    <dgm:pt modelId="{0CA70684-6267-2245-ABD2-A49C32084C38}" type="pres">
      <dgm:prSet presAssocID="{6744ED23-191B-7444-B891-9E49D0141AAB}" presName="sibSpaceThree" presStyleCnt="0"/>
      <dgm:spPr/>
    </dgm:pt>
    <dgm:pt modelId="{33E18F04-C543-3945-9BB3-32B301286E1F}" type="pres">
      <dgm:prSet presAssocID="{C0FC5175-1485-314B-A0B8-5758E2E78938}" presName="vertThree" presStyleCnt="0"/>
      <dgm:spPr/>
    </dgm:pt>
    <dgm:pt modelId="{3ECACD52-799D-D348-8015-B4CE794D88EC}" type="pres">
      <dgm:prSet presAssocID="{C0FC5175-1485-314B-A0B8-5758E2E78938}" presName="txThree" presStyleLbl="node3" presStyleIdx="6" presStyleCnt="9">
        <dgm:presLayoutVars>
          <dgm:chPref val="3"/>
        </dgm:presLayoutVars>
      </dgm:prSet>
      <dgm:spPr/>
    </dgm:pt>
    <dgm:pt modelId="{24187EAF-B80B-A64D-B0E5-06E03AFCED4F}" type="pres">
      <dgm:prSet presAssocID="{C0FC5175-1485-314B-A0B8-5758E2E78938}" presName="horzThree" presStyleCnt="0"/>
      <dgm:spPr/>
    </dgm:pt>
    <dgm:pt modelId="{A45D18AD-1C18-B842-82DD-A37F7A3814EF}" type="pres">
      <dgm:prSet presAssocID="{1E7D2EC6-0DFC-F04B-8465-A2BD09F5997E}" presName="sibSpaceTwo" presStyleCnt="0"/>
      <dgm:spPr/>
    </dgm:pt>
    <dgm:pt modelId="{F4562098-0697-9545-AC4A-FC0EB675E63B}" type="pres">
      <dgm:prSet presAssocID="{9A2B49E0-8AB4-974D-AC41-9EF86AE40004}" presName="vertTwo" presStyleCnt="0"/>
      <dgm:spPr/>
    </dgm:pt>
    <dgm:pt modelId="{7D4E50D4-A253-704A-864C-7A3F68856D33}" type="pres">
      <dgm:prSet presAssocID="{9A2B49E0-8AB4-974D-AC41-9EF86AE40004}" presName="txTwo" presStyleLbl="node2" presStyleIdx="3" presStyleCnt="7">
        <dgm:presLayoutVars>
          <dgm:chPref val="3"/>
        </dgm:presLayoutVars>
      </dgm:prSet>
      <dgm:spPr/>
    </dgm:pt>
    <dgm:pt modelId="{ACC84DEE-5F5F-114D-A646-47CF5A7AB7F5}" type="pres">
      <dgm:prSet presAssocID="{9A2B49E0-8AB4-974D-AC41-9EF86AE40004}" presName="parTransTwo" presStyleCnt="0"/>
      <dgm:spPr/>
    </dgm:pt>
    <dgm:pt modelId="{0EA80EAB-4C80-6D4F-BBD9-EE2122556BD4}" type="pres">
      <dgm:prSet presAssocID="{9A2B49E0-8AB4-974D-AC41-9EF86AE40004}" presName="horzTwo" presStyleCnt="0"/>
      <dgm:spPr/>
    </dgm:pt>
    <dgm:pt modelId="{4149CBDB-269F-3546-8F05-4D93F00A741A}" type="pres">
      <dgm:prSet presAssocID="{352C15B4-B3F9-004D-9DA9-51A3421BDB6D}" presName="vertThree" presStyleCnt="0"/>
      <dgm:spPr/>
    </dgm:pt>
    <dgm:pt modelId="{679A7454-AB8A-0946-8BC2-8EB93C6F3875}" type="pres">
      <dgm:prSet presAssocID="{352C15B4-B3F9-004D-9DA9-51A3421BDB6D}" presName="txThree" presStyleLbl="node3" presStyleIdx="7" presStyleCnt="9">
        <dgm:presLayoutVars>
          <dgm:chPref val="3"/>
        </dgm:presLayoutVars>
      </dgm:prSet>
      <dgm:spPr/>
    </dgm:pt>
    <dgm:pt modelId="{43851B8D-738E-BC44-A9DA-80B05133EB22}" type="pres">
      <dgm:prSet presAssocID="{352C15B4-B3F9-004D-9DA9-51A3421BDB6D}" presName="horzThree" presStyleCnt="0"/>
      <dgm:spPr/>
    </dgm:pt>
    <dgm:pt modelId="{128836D3-7588-FF4E-B32C-B09C5FADB1CE}" type="pres">
      <dgm:prSet presAssocID="{4259E48C-4E93-8C44-8558-A26CC2A15E55}" presName="sibSpaceThree" presStyleCnt="0"/>
      <dgm:spPr/>
    </dgm:pt>
    <dgm:pt modelId="{3EFE3DA2-5047-1644-BBCD-83A222E5114A}" type="pres">
      <dgm:prSet presAssocID="{B7027909-966E-824A-BFF8-BAFC861BC211}" presName="vertThree" presStyleCnt="0"/>
      <dgm:spPr/>
    </dgm:pt>
    <dgm:pt modelId="{2897BC3E-2300-4A40-8341-6342C923D8B3}" type="pres">
      <dgm:prSet presAssocID="{B7027909-966E-824A-BFF8-BAFC861BC211}" presName="txThree" presStyleLbl="node3" presStyleIdx="8" presStyleCnt="9">
        <dgm:presLayoutVars>
          <dgm:chPref val="3"/>
        </dgm:presLayoutVars>
      </dgm:prSet>
      <dgm:spPr/>
    </dgm:pt>
    <dgm:pt modelId="{315616FC-ABE7-3441-AFFA-1C63975A723F}" type="pres">
      <dgm:prSet presAssocID="{B7027909-966E-824A-BFF8-BAFC861BC211}" presName="horzThree" presStyleCnt="0"/>
      <dgm:spPr/>
    </dgm:pt>
    <dgm:pt modelId="{DEC60B6E-CDE2-7048-94C4-DDD836E0019A}" type="pres">
      <dgm:prSet presAssocID="{3A53CC71-40B4-B447-90C7-06381BD418F1}" presName="sibSpaceOne" presStyleCnt="0"/>
      <dgm:spPr/>
    </dgm:pt>
    <dgm:pt modelId="{4B249369-6B1F-C74F-A261-DF70EE4A1FF7}" type="pres">
      <dgm:prSet presAssocID="{7ED5D33E-49BA-0342-850E-CEC81284BAB6}" presName="vertOne" presStyleCnt="0"/>
      <dgm:spPr/>
    </dgm:pt>
    <dgm:pt modelId="{E598D3F7-DD68-974B-987B-6F92759F9601}" type="pres">
      <dgm:prSet presAssocID="{7ED5D33E-49BA-0342-850E-CEC81284BAB6}" presName="txOne" presStyleLbl="node0" presStyleIdx="1" presStyleCnt="2">
        <dgm:presLayoutVars>
          <dgm:chPref val="3"/>
        </dgm:presLayoutVars>
      </dgm:prSet>
      <dgm:spPr/>
    </dgm:pt>
    <dgm:pt modelId="{4ECE6D07-504B-5D44-AC0E-ED9F9537FD21}" type="pres">
      <dgm:prSet presAssocID="{7ED5D33E-49BA-0342-850E-CEC81284BAB6}" presName="parTransOne" presStyleCnt="0"/>
      <dgm:spPr/>
    </dgm:pt>
    <dgm:pt modelId="{6914EE29-5E50-294D-A6DB-BE92AC40D8E2}" type="pres">
      <dgm:prSet presAssocID="{7ED5D33E-49BA-0342-850E-CEC81284BAB6}" presName="horzOne" presStyleCnt="0"/>
      <dgm:spPr/>
    </dgm:pt>
    <dgm:pt modelId="{D8CDB59C-0F5C-B843-8783-4DFCC9D563E8}" type="pres">
      <dgm:prSet presAssocID="{FA025D12-21B5-2D4B-AA8B-136CE538104C}" presName="vertTwo" presStyleCnt="0"/>
      <dgm:spPr/>
    </dgm:pt>
    <dgm:pt modelId="{DCB46EBB-66A3-0841-A2A9-732255491C70}" type="pres">
      <dgm:prSet presAssocID="{FA025D12-21B5-2D4B-AA8B-136CE538104C}" presName="txTwo" presStyleLbl="node2" presStyleIdx="4" presStyleCnt="7">
        <dgm:presLayoutVars>
          <dgm:chPref val="3"/>
        </dgm:presLayoutVars>
      </dgm:prSet>
      <dgm:spPr/>
    </dgm:pt>
    <dgm:pt modelId="{EF20602B-7DA4-F347-B9C8-C0F404976A8C}" type="pres">
      <dgm:prSet presAssocID="{FA025D12-21B5-2D4B-AA8B-136CE538104C}" presName="horzTwo" presStyleCnt="0"/>
      <dgm:spPr/>
    </dgm:pt>
    <dgm:pt modelId="{C6BDE637-587A-624E-BB4F-E3BBD025E82F}" type="pres">
      <dgm:prSet presAssocID="{6C6FA8D9-E68B-614F-85AD-CADF3D478E9B}" presName="sibSpaceTwo" presStyleCnt="0"/>
      <dgm:spPr/>
    </dgm:pt>
    <dgm:pt modelId="{6A6EA214-C064-214F-9037-44192B506B8C}" type="pres">
      <dgm:prSet presAssocID="{13EFBB0E-029A-3646-9D29-77F57E4069AA}" presName="vertTwo" presStyleCnt="0"/>
      <dgm:spPr/>
    </dgm:pt>
    <dgm:pt modelId="{E03CBE40-F0DB-CD49-A71B-D0285102A666}" type="pres">
      <dgm:prSet presAssocID="{13EFBB0E-029A-3646-9D29-77F57E4069AA}" presName="txTwo" presStyleLbl="node2" presStyleIdx="5" presStyleCnt="7">
        <dgm:presLayoutVars>
          <dgm:chPref val="3"/>
        </dgm:presLayoutVars>
      </dgm:prSet>
      <dgm:spPr/>
    </dgm:pt>
    <dgm:pt modelId="{8E35E987-3D98-494D-B8AA-EC8BC117610F}" type="pres">
      <dgm:prSet presAssocID="{13EFBB0E-029A-3646-9D29-77F57E4069AA}" presName="horzTwo" presStyleCnt="0"/>
      <dgm:spPr/>
    </dgm:pt>
    <dgm:pt modelId="{668316ED-2E22-6D4A-BD7D-DC2D40EECDF6}" type="pres">
      <dgm:prSet presAssocID="{8FA29522-2DEF-F542-AD1F-C06CC72C9792}" presName="sibSpaceTwo" presStyleCnt="0"/>
      <dgm:spPr/>
    </dgm:pt>
    <dgm:pt modelId="{D4EE5091-18D1-C246-8A30-36277276736F}" type="pres">
      <dgm:prSet presAssocID="{E799B748-8FE5-4F4B-A461-E99AF0EC9FCC}" presName="vertTwo" presStyleCnt="0"/>
      <dgm:spPr/>
    </dgm:pt>
    <dgm:pt modelId="{BE898A1F-1FB2-A641-B24F-D5E05A574749}" type="pres">
      <dgm:prSet presAssocID="{E799B748-8FE5-4F4B-A461-E99AF0EC9FCC}" presName="txTwo" presStyleLbl="node2" presStyleIdx="6" presStyleCnt="7">
        <dgm:presLayoutVars>
          <dgm:chPref val="3"/>
        </dgm:presLayoutVars>
      </dgm:prSet>
      <dgm:spPr/>
    </dgm:pt>
    <dgm:pt modelId="{A872C99D-BF55-A843-A50A-63E46527ED2E}" type="pres">
      <dgm:prSet presAssocID="{E799B748-8FE5-4F4B-A461-E99AF0EC9FCC}" presName="horzTwo" presStyleCnt="0"/>
      <dgm:spPr/>
    </dgm:pt>
  </dgm:ptLst>
  <dgm:cxnLst>
    <dgm:cxn modelId="{5C897300-4C80-DF4F-B648-B3FC63A3F8F6}" srcId="{7ED5D33E-49BA-0342-850E-CEC81284BAB6}" destId="{E799B748-8FE5-4F4B-A461-E99AF0EC9FCC}" srcOrd="2" destOrd="0" parTransId="{10B2ECEF-4C2F-B74D-9627-282B76C0C2B5}" sibTransId="{4A5F919F-66F2-8F43-8ED0-2728860E41EA}"/>
    <dgm:cxn modelId="{C7D40807-E3E4-534A-ACB9-91DACC076331}" srcId="{9A2B49E0-8AB4-974D-AC41-9EF86AE40004}" destId="{352C15B4-B3F9-004D-9DA9-51A3421BDB6D}" srcOrd="0" destOrd="0" parTransId="{C67DF099-DE48-3946-BE4A-3F58EFE6631A}" sibTransId="{4259E48C-4E93-8C44-8558-A26CC2A15E55}"/>
    <dgm:cxn modelId="{553B0F0D-6F97-4F4D-96FB-9871A424C84D}" type="presOf" srcId="{574D0853-0800-8944-86D3-6383847CF711}" destId="{AAA695C5-4622-CA4D-9778-BD5158A01A35}" srcOrd="0" destOrd="0" presId="urn:microsoft.com/office/officeart/2005/8/layout/hierarchy4"/>
    <dgm:cxn modelId="{2E68E11F-729E-C540-AE06-72C35CD813CD}" type="presOf" srcId="{B48B4669-A2EF-884E-A131-C700C7BCA241}" destId="{798DFB82-F312-854F-A845-75A4B1DEAF7D}" srcOrd="0" destOrd="0" presId="urn:microsoft.com/office/officeart/2005/8/layout/hierarchy4"/>
    <dgm:cxn modelId="{97CAED2E-6386-044C-B46B-79DF3539CA85}" srcId="{D4799F86-7920-F64F-A1C1-57CD58D7A5CB}" destId="{E4F11707-9309-4D49-B325-90A6CC7BCEA5}" srcOrd="1" destOrd="0" parTransId="{9880775E-A84A-B549-BAB2-AC1B4E43A283}" sibTransId="{17E0BF4D-9740-1E47-9139-994C7B4F62E5}"/>
    <dgm:cxn modelId="{8BF50435-20E5-1E4F-B6CD-767EFDC2D03C}" type="presOf" srcId="{ED6EB710-7E9E-384E-BD18-69270A942FC8}" destId="{03664A55-EEB3-F443-9F1E-CFC4A03E662E}" srcOrd="0" destOrd="0" presId="urn:microsoft.com/office/officeart/2005/8/layout/hierarchy4"/>
    <dgm:cxn modelId="{58C4FA35-802F-0E4A-AF4B-5DEDF23A7FBB}" srcId="{499103DB-4D01-BD4C-B2A6-5E5624A704EC}" destId="{0F2A0415-9FB4-5A46-9551-ADC51A870657}" srcOrd="0" destOrd="0" parTransId="{8BA05A81-D560-014B-8D50-3E916D1D3B4D}" sibTransId="{3A53CC71-40B4-B447-90C7-06381BD418F1}"/>
    <dgm:cxn modelId="{1AEEC43D-3FA1-CB4B-8C2F-29275FE4D992}" type="presOf" srcId="{59ED0377-58DB-434C-B4D4-A0F8DE672B77}" destId="{6C856B65-64C8-C645-B033-5ABC9EE880DE}" srcOrd="0" destOrd="0" presId="urn:microsoft.com/office/officeart/2005/8/layout/hierarchy4"/>
    <dgm:cxn modelId="{74C08C49-EFBD-0945-91B0-89278AA0811C}" srcId="{499103DB-4D01-BD4C-B2A6-5E5624A704EC}" destId="{7ED5D33E-49BA-0342-850E-CEC81284BAB6}" srcOrd="1" destOrd="0" parTransId="{61DC87CC-1766-474C-91C1-DF680AAE53DF}" sibTransId="{21F7904D-A066-9946-BA3A-54672FC4D6F9}"/>
    <dgm:cxn modelId="{97CE414B-1379-C244-8D71-CFF7552344DA}" type="presOf" srcId="{C0FC5175-1485-314B-A0B8-5758E2E78938}" destId="{3ECACD52-799D-D348-8015-B4CE794D88EC}" srcOrd="0" destOrd="0" presId="urn:microsoft.com/office/officeart/2005/8/layout/hierarchy4"/>
    <dgm:cxn modelId="{F2DB6655-B014-3D4F-9EB3-E95CB2424703}" type="presOf" srcId="{499103DB-4D01-BD4C-B2A6-5E5624A704EC}" destId="{97409EB8-FDA5-F14C-B64D-D7D8E8527EC6}" srcOrd="0" destOrd="0" presId="urn:microsoft.com/office/officeart/2005/8/layout/hierarchy4"/>
    <dgm:cxn modelId="{AF3D9C58-FD23-BF49-BE37-AF339D98021F}" type="presOf" srcId="{B329630F-A487-944B-A1CE-C7224CDC085B}" destId="{7B837432-70C7-0D43-A459-1389B8C16BF9}" srcOrd="0" destOrd="0" presId="urn:microsoft.com/office/officeart/2005/8/layout/hierarchy4"/>
    <dgm:cxn modelId="{513E525B-3992-A24D-A18F-7883AD1A681B}" srcId="{ED6EB710-7E9E-384E-BD18-69270A942FC8}" destId="{B48B4669-A2EF-884E-A131-C700C7BCA241}" srcOrd="0" destOrd="0" parTransId="{6B4B548B-7904-E44E-A71C-67E5DCEA31A2}" sibTransId="{9F7B2A68-BACD-1747-8BC4-932679A0646C}"/>
    <dgm:cxn modelId="{F075D05E-BCE3-5340-B45A-51F5EFD931AF}" type="presOf" srcId="{352C15B4-B3F9-004D-9DA9-51A3421BDB6D}" destId="{679A7454-AB8A-0946-8BC2-8EB93C6F3875}" srcOrd="0" destOrd="0" presId="urn:microsoft.com/office/officeart/2005/8/layout/hierarchy4"/>
    <dgm:cxn modelId="{5EAB5E6A-7C99-DE4C-A191-64FB886FC86A}" srcId="{D4799F86-7920-F64F-A1C1-57CD58D7A5CB}" destId="{574D0853-0800-8944-86D3-6383847CF711}" srcOrd="0" destOrd="0" parTransId="{D218F8C7-D4FB-4440-A937-B308C4ED3B24}" sibTransId="{429AD686-AB35-2341-96F1-E8B9B3CC8AD8}"/>
    <dgm:cxn modelId="{868EAE6A-D5AE-834D-BF94-2C55D441AF34}" type="presOf" srcId="{E799B748-8FE5-4F4B-A461-E99AF0EC9FCC}" destId="{BE898A1F-1FB2-A641-B24F-D5E05A574749}" srcOrd="0" destOrd="0" presId="urn:microsoft.com/office/officeart/2005/8/layout/hierarchy4"/>
    <dgm:cxn modelId="{D712217A-7387-F449-8646-309A86D018D4}" type="presOf" srcId="{7ED5D33E-49BA-0342-850E-CEC81284BAB6}" destId="{E598D3F7-DD68-974B-987B-6F92759F9601}" srcOrd="0" destOrd="0" presId="urn:microsoft.com/office/officeart/2005/8/layout/hierarchy4"/>
    <dgm:cxn modelId="{471EB680-2951-0842-A3F5-F29E12CAEDCF}" srcId="{0F2A0415-9FB4-5A46-9551-ADC51A870657}" destId="{ED6EB710-7E9E-384E-BD18-69270A942FC8}" srcOrd="0" destOrd="0" parTransId="{59DE98A0-68AC-7C49-9DBF-F87B9F8367B8}" sibTransId="{6E3573D3-B2C5-6D4F-A59B-1D9EF07F7844}"/>
    <dgm:cxn modelId="{CD1DFF88-DD38-D54F-ADA8-C170B7E49FB9}" type="presOf" srcId="{FA025D12-21B5-2D4B-AA8B-136CE538104C}" destId="{DCB46EBB-66A3-0841-A2A9-732255491C70}" srcOrd="0" destOrd="0" presId="urn:microsoft.com/office/officeart/2005/8/layout/hierarchy4"/>
    <dgm:cxn modelId="{21F0088B-3EC6-A34C-99D3-85D15A401CE9}" srcId="{0F2A0415-9FB4-5A46-9551-ADC51A870657}" destId="{9A2B49E0-8AB4-974D-AC41-9EF86AE40004}" srcOrd="3" destOrd="0" parTransId="{B60C1B31-AABD-E246-8B5C-910F43C2FD10}" sibTransId="{667F763B-2E4D-3745-84E4-DAEA4FD22477}"/>
    <dgm:cxn modelId="{2B603E91-3C84-3544-8B4E-9301E5E1BAF4}" srcId="{0F2A0415-9FB4-5A46-9551-ADC51A870657}" destId="{D4799F86-7920-F64F-A1C1-57CD58D7A5CB}" srcOrd="1" destOrd="0" parTransId="{83C2E4E2-F3CA-BA45-8F02-5925FF4E15B6}" sibTransId="{9E04149D-78C9-0643-B60B-2922AF0EDFF8}"/>
    <dgm:cxn modelId="{64A0CA9E-AFDA-CF46-BBF6-1B2801088C7A}" srcId="{7ED5D33E-49BA-0342-850E-CEC81284BAB6}" destId="{13EFBB0E-029A-3646-9D29-77F57E4069AA}" srcOrd="1" destOrd="0" parTransId="{23695234-4031-3447-98AC-88143EDDC9EE}" sibTransId="{8FA29522-2DEF-F542-AD1F-C06CC72C9792}"/>
    <dgm:cxn modelId="{D31B9DA4-CB50-624D-B80F-5494D73E1DF4}" srcId="{59ED0377-58DB-434C-B4D4-A0F8DE672B77}" destId="{C0FC5175-1485-314B-A0B8-5758E2E78938}" srcOrd="2" destOrd="0" parTransId="{AEAEB1A3-F1BA-0E4E-9711-D1541E6ED349}" sibTransId="{42EE34EF-1A18-644D-8063-75AC153F7FDD}"/>
    <dgm:cxn modelId="{B55217A6-C6EC-094F-8C0E-2E2EEA79E2A0}" type="presOf" srcId="{0F2A0415-9FB4-5A46-9551-ADC51A870657}" destId="{4F0288D2-9058-4942-B098-43399F3F3FC1}" srcOrd="0" destOrd="0" presId="urn:microsoft.com/office/officeart/2005/8/layout/hierarchy4"/>
    <dgm:cxn modelId="{759FC9AD-EACC-684F-8EA1-6359F80D9870}" srcId="{0F2A0415-9FB4-5A46-9551-ADC51A870657}" destId="{59ED0377-58DB-434C-B4D4-A0F8DE672B77}" srcOrd="2" destOrd="0" parTransId="{239115A7-D492-9C4D-ABFF-DE12E5F3B026}" sibTransId="{1E7D2EC6-0DFC-F04B-8465-A2BD09F5997E}"/>
    <dgm:cxn modelId="{2ECBE1B2-9680-A84B-B491-736DA3DAF031}" type="presOf" srcId="{DDA636AC-CD29-4E4E-8878-713E15EF9DE2}" destId="{1560D4AF-CE7E-5141-80DD-A1E9F222FA42}" srcOrd="0" destOrd="0" presId="urn:microsoft.com/office/officeart/2005/8/layout/hierarchy4"/>
    <dgm:cxn modelId="{0FE55EBC-CF4E-E34A-9819-AAC5B3C5A2FB}" type="presOf" srcId="{9A2B49E0-8AB4-974D-AC41-9EF86AE40004}" destId="{7D4E50D4-A253-704A-864C-7A3F68856D33}" srcOrd="0" destOrd="0" presId="urn:microsoft.com/office/officeart/2005/8/layout/hierarchy4"/>
    <dgm:cxn modelId="{BBA6E2CD-96A5-2D44-BEE1-744D97F90B9D}" type="presOf" srcId="{78AEA3E6-2210-D940-BEF4-B192E9EE8409}" destId="{E139CE8B-B3C4-DD4F-B657-FB4DD3228ABB}" srcOrd="0" destOrd="0" presId="urn:microsoft.com/office/officeart/2005/8/layout/hierarchy4"/>
    <dgm:cxn modelId="{CAA24FCF-914C-5A45-8DE1-97DAD1BEA838}" srcId="{59ED0377-58DB-434C-B4D4-A0F8DE672B77}" destId="{DDA636AC-CD29-4E4E-8878-713E15EF9DE2}" srcOrd="1" destOrd="0" parTransId="{E873D87E-328D-8642-B5B7-706F14F77FEC}" sibTransId="{6744ED23-191B-7444-B891-9E49D0141AAB}"/>
    <dgm:cxn modelId="{2CA6A0D1-2FC1-804B-B0C8-4549820AF80E}" type="presOf" srcId="{13EFBB0E-029A-3646-9D29-77F57E4069AA}" destId="{E03CBE40-F0DB-CD49-A71B-D0285102A666}" srcOrd="0" destOrd="0" presId="urn:microsoft.com/office/officeart/2005/8/layout/hierarchy4"/>
    <dgm:cxn modelId="{D1BF93D7-E8D9-5C48-B5F4-FE93602BB24E}" type="presOf" srcId="{B7027909-966E-824A-BFF8-BAFC861BC211}" destId="{2897BC3E-2300-4A40-8341-6342C923D8B3}" srcOrd="0" destOrd="0" presId="urn:microsoft.com/office/officeart/2005/8/layout/hierarchy4"/>
    <dgm:cxn modelId="{A190B3D7-1260-FB49-A9E8-FA679D613826}" srcId="{9A2B49E0-8AB4-974D-AC41-9EF86AE40004}" destId="{B7027909-966E-824A-BFF8-BAFC861BC211}" srcOrd="1" destOrd="0" parTransId="{C6B1A4C5-5B79-BC49-BEB4-D3E916E2DDD3}" sibTransId="{728C54F3-0E83-6041-B50A-BC25A6D4954B}"/>
    <dgm:cxn modelId="{CA86D5DA-F47E-3749-B7B9-F9F05A2015E6}" srcId="{ED6EB710-7E9E-384E-BD18-69270A942FC8}" destId="{B329630F-A487-944B-A1CE-C7224CDC085B}" srcOrd="1" destOrd="0" parTransId="{48CA6891-1B98-5444-8F5D-9751EA10CF78}" sibTransId="{83C671C4-8BBF-EF44-80DE-4FA819A4E9AA}"/>
    <dgm:cxn modelId="{42B208E5-1396-A046-960E-04081AE8B669}" type="presOf" srcId="{E4F11707-9309-4D49-B325-90A6CC7BCEA5}" destId="{D3DC2AD2-9E37-AE4E-BC93-85BAC724C7D8}" srcOrd="0" destOrd="0" presId="urn:microsoft.com/office/officeart/2005/8/layout/hierarchy4"/>
    <dgm:cxn modelId="{9D1E0AE7-6133-A64B-AF3A-2B17E377DC3F}" type="presOf" srcId="{D4799F86-7920-F64F-A1C1-57CD58D7A5CB}" destId="{22D7015A-CAB4-0542-87D6-CA76AD8C7D9E}" srcOrd="0" destOrd="0" presId="urn:microsoft.com/office/officeart/2005/8/layout/hierarchy4"/>
    <dgm:cxn modelId="{97B846EB-5127-694C-824F-20877D1659C8}" srcId="{7ED5D33E-49BA-0342-850E-CEC81284BAB6}" destId="{FA025D12-21B5-2D4B-AA8B-136CE538104C}" srcOrd="0" destOrd="0" parTransId="{80515FD9-0682-C24F-80CD-37876D744FF0}" sibTransId="{6C6FA8D9-E68B-614F-85AD-CADF3D478E9B}"/>
    <dgm:cxn modelId="{13CFE1F3-083F-1C4B-B363-158CF65F78BB}" srcId="{59ED0377-58DB-434C-B4D4-A0F8DE672B77}" destId="{78AEA3E6-2210-D940-BEF4-B192E9EE8409}" srcOrd="0" destOrd="0" parTransId="{08C05044-9E5A-ED44-AE28-9E7A1E1A462E}" sibTransId="{430A556B-BC42-3342-BEE8-89A58A4837E1}"/>
    <dgm:cxn modelId="{82137878-8FC3-9646-9DF6-918292E56886}" type="presParOf" srcId="{97409EB8-FDA5-F14C-B64D-D7D8E8527EC6}" destId="{93E5B799-58E8-F34F-B8D0-0DF726C892F5}" srcOrd="0" destOrd="0" presId="urn:microsoft.com/office/officeart/2005/8/layout/hierarchy4"/>
    <dgm:cxn modelId="{0D76E608-73A9-4F44-BEED-6245942A98CF}" type="presParOf" srcId="{93E5B799-58E8-F34F-B8D0-0DF726C892F5}" destId="{4F0288D2-9058-4942-B098-43399F3F3FC1}" srcOrd="0" destOrd="0" presId="urn:microsoft.com/office/officeart/2005/8/layout/hierarchy4"/>
    <dgm:cxn modelId="{8F748E5F-F768-E941-A61C-633E36FF0CD6}" type="presParOf" srcId="{93E5B799-58E8-F34F-B8D0-0DF726C892F5}" destId="{3A0B13C9-D291-FE40-B8EE-7E946E45B25F}" srcOrd="1" destOrd="0" presId="urn:microsoft.com/office/officeart/2005/8/layout/hierarchy4"/>
    <dgm:cxn modelId="{D498F5A3-E892-2042-9A98-B17818F6F0BA}" type="presParOf" srcId="{93E5B799-58E8-F34F-B8D0-0DF726C892F5}" destId="{0DEF1B8A-8A0E-BB4C-9994-262EAF894819}" srcOrd="2" destOrd="0" presId="urn:microsoft.com/office/officeart/2005/8/layout/hierarchy4"/>
    <dgm:cxn modelId="{B634A3D8-34B7-ED4E-A979-99305530499A}" type="presParOf" srcId="{0DEF1B8A-8A0E-BB4C-9994-262EAF894819}" destId="{C4DCCCE0-407C-1345-9B8E-6674BCFC25E8}" srcOrd="0" destOrd="0" presId="urn:microsoft.com/office/officeart/2005/8/layout/hierarchy4"/>
    <dgm:cxn modelId="{53D9F771-2C09-624D-A6ED-F0427CFF79DD}" type="presParOf" srcId="{C4DCCCE0-407C-1345-9B8E-6674BCFC25E8}" destId="{03664A55-EEB3-F443-9F1E-CFC4A03E662E}" srcOrd="0" destOrd="0" presId="urn:microsoft.com/office/officeart/2005/8/layout/hierarchy4"/>
    <dgm:cxn modelId="{E622B5BB-CBCE-3048-B3D1-E98B46A6E3FB}" type="presParOf" srcId="{C4DCCCE0-407C-1345-9B8E-6674BCFC25E8}" destId="{6702AF78-54E9-2D46-BC7D-AE16F28BD599}" srcOrd="1" destOrd="0" presId="urn:microsoft.com/office/officeart/2005/8/layout/hierarchy4"/>
    <dgm:cxn modelId="{AB84C002-B191-B046-B89E-569833246D5B}" type="presParOf" srcId="{C4DCCCE0-407C-1345-9B8E-6674BCFC25E8}" destId="{B8A16A69-F0A0-5A4A-8BCC-A1854D92B036}" srcOrd="2" destOrd="0" presId="urn:microsoft.com/office/officeart/2005/8/layout/hierarchy4"/>
    <dgm:cxn modelId="{66A18DAA-40C0-584D-8D56-6B82430FC100}" type="presParOf" srcId="{B8A16A69-F0A0-5A4A-8BCC-A1854D92B036}" destId="{22F9FBA0-4410-714C-A2C7-232152940667}" srcOrd="0" destOrd="0" presId="urn:microsoft.com/office/officeart/2005/8/layout/hierarchy4"/>
    <dgm:cxn modelId="{311A1DF7-878E-214A-B954-CB2ECC3044B5}" type="presParOf" srcId="{22F9FBA0-4410-714C-A2C7-232152940667}" destId="{798DFB82-F312-854F-A845-75A4B1DEAF7D}" srcOrd="0" destOrd="0" presId="urn:microsoft.com/office/officeart/2005/8/layout/hierarchy4"/>
    <dgm:cxn modelId="{B77F75A1-7D12-E345-9317-26C8DD2B471F}" type="presParOf" srcId="{22F9FBA0-4410-714C-A2C7-232152940667}" destId="{DCF3E996-0E3D-F149-BCC3-A490AF554FBE}" srcOrd="1" destOrd="0" presId="urn:microsoft.com/office/officeart/2005/8/layout/hierarchy4"/>
    <dgm:cxn modelId="{757ECA3F-FCF0-2643-8159-A7B0AD8A4366}" type="presParOf" srcId="{B8A16A69-F0A0-5A4A-8BCC-A1854D92B036}" destId="{00D3CF23-7970-724F-8273-0FDB79654C83}" srcOrd="1" destOrd="0" presId="urn:microsoft.com/office/officeart/2005/8/layout/hierarchy4"/>
    <dgm:cxn modelId="{5DAE519C-2971-D149-A18C-95ABDB4CBFF6}" type="presParOf" srcId="{B8A16A69-F0A0-5A4A-8BCC-A1854D92B036}" destId="{DCF3DA95-1AC1-3640-989D-13ACA97E4326}" srcOrd="2" destOrd="0" presId="urn:microsoft.com/office/officeart/2005/8/layout/hierarchy4"/>
    <dgm:cxn modelId="{8B1063AB-6BD1-5E4A-8982-C9B3EBB93275}" type="presParOf" srcId="{DCF3DA95-1AC1-3640-989D-13ACA97E4326}" destId="{7B837432-70C7-0D43-A459-1389B8C16BF9}" srcOrd="0" destOrd="0" presId="urn:microsoft.com/office/officeart/2005/8/layout/hierarchy4"/>
    <dgm:cxn modelId="{0E6A12E4-3744-1345-8256-3AEC679B3BB5}" type="presParOf" srcId="{DCF3DA95-1AC1-3640-989D-13ACA97E4326}" destId="{B315F705-C538-BE44-89F7-B53627C75514}" srcOrd="1" destOrd="0" presId="urn:microsoft.com/office/officeart/2005/8/layout/hierarchy4"/>
    <dgm:cxn modelId="{449D1111-E196-3345-8DFF-8062A176C5B0}" type="presParOf" srcId="{0DEF1B8A-8A0E-BB4C-9994-262EAF894819}" destId="{503C356B-53C8-D241-9E3E-780019D5A142}" srcOrd="1" destOrd="0" presId="urn:microsoft.com/office/officeart/2005/8/layout/hierarchy4"/>
    <dgm:cxn modelId="{C73DEA7A-89BB-E240-9249-A6C68FF66CB5}" type="presParOf" srcId="{0DEF1B8A-8A0E-BB4C-9994-262EAF894819}" destId="{E806A062-7F6F-D74B-95B5-CB2EE08A98D4}" srcOrd="2" destOrd="0" presId="urn:microsoft.com/office/officeart/2005/8/layout/hierarchy4"/>
    <dgm:cxn modelId="{B9CF92F9-1091-2146-A619-2EBFE3938675}" type="presParOf" srcId="{E806A062-7F6F-D74B-95B5-CB2EE08A98D4}" destId="{22D7015A-CAB4-0542-87D6-CA76AD8C7D9E}" srcOrd="0" destOrd="0" presId="urn:microsoft.com/office/officeart/2005/8/layout/hierarchy4"/>
    <dgm:cxn modelId="{80E4E011-5D2E-6046-827A-F665E8D87DFF}" type="presParOf" srcId="{E806A062-7F6F-D74B-95B5-CB2EE08A98D4}" destId="{8AA9375A-78A8-AD40-B1F9-7B99F7E9F976}" srcOrd="1" destOrd="0" presId="urn:microsoft.com/office/officeart/2005/8/layout/hierarchy4"/>
    <dgm:cxn modelId="{A9ADBE4F-30DE-664D-A795-56475EC554BE}" type="presParOf" srcId="{E806A062-7F6F-D74B-95B5-CB2EE08A98D4}" destId="{8ADEAA73-5132-0749-8191-B83F5331108E}" srcOrd="2" destOrd="0" presId="urn:microsoft.com/office/officeart/2005/8/layout/hierarchy4"/>
    <dgm:cxn modelId="{78F77A5E-6387-A641-B76D-ABF4FD6358C8}" type="presParOf" srcId="{8ADEAA73-5132-0749-8191-B83F5331108E}" destId="{4F7B07B3-006E-6F4A-971A-A585A24BEFF1}" srcOrd="0" destOrd="0" presId="urn:microsoft.com/office/officeart/2005/8/layout/hierarchy4"/>
    <dgm:cxn modelId="{22D8BDA7-5A55-6C42-984B-5671FDEEECE2}" type="presParOf" srcId="{4F7B07B3-006E-6F4A-971A-A585A24BEFF1}" destId="{AAA695C5-4622-CA4D-9778-BD5158A01A35}" srcOrd="0" destOrd="0" presId="urn:microsoft.com/office/officeart/2005/8/layout/hierarchy4"/>
    <dgm:cxn modelId="{BBE49683-6787-AB42-AE5A-72C5BC96847E}" type="presParOf" srcId="{4F7B07B3-006E-6F4A-971A-A585A24BEFF1}" destId="{95B22CFC-1A76-674F-BE3F-2D5E13C3909E}" srcOrd="1" destOrd="0" presId="urn:microsoft.com/office/officeart/2005/8/layout/hierarchy4"/>
    <dgm:cxn modelId="{05E4A741-23FA-5948-893B-81583E5E7709}" type="presParOf" srcId="{8ADEAA73-5132-0749-8191-B83F5331108E}" destId="{270E57FA-4863-2F4B-B103-00491175B5F7}" srcOrd="1" destOrd="0" presId="urn:microsoft.com/office/officeart/2005/8/layout/hierarchy4"/>
    <dgm:cxn modelId="{37E52251-CF70-EA46-A9F8-C316240BDE63}" type="presParOf" srcId="{8ADEAA73-5132-0749-8191-B83F5331108E}" destId="{FCE5768E-A0C8-9447-838D-98B2E199FF31}" srcOrd="2" destOrd="0" presId="urn:microsoft.com/office/officeart/2005/8/layout/hierarchy4"/>
    <dgm:cxn modelId="{9C37AD3E-64BB-2B42-A925-6A084518E146}" type="presParOf" srcId="{FCE5768E-A0C8-9447-838D-98B2E199FF31}" destId="{D3DC2AD2-9E37-AE4E-BC93-85BAC724C7D8}" srcOrd="0" destOrd="0" presId="urn:microsoft.com/office/officeart/2005/8/layout/hierarchy4"/>
    <dgm:cxn modelId="{EB8927A6-236E-E342-8359-44AB55BE66F5}" type="presParOf" srcId="{FCE5768E-A0C8-9447-838D-98B2E199FF31}" destId="{AD9063C2-5E5B-F245-BC41-1087A0B35133}" srcOrd="1" destOrd="0" presId="urn:microsoft.com/office/officeart/2005/8/layout/hierarchy4"/>
    <dgm:cxn modelId="{0856D722-7808-3A4C-B734-E2E4DAD23A9B}" type="presParOf" srcId="{0DEF1B8A-8A0E-BB4C-9994-262EAF894819}" destId="{C05FD0C2-B443-C648-96A9-9A60349890A1}" srcOrd="3" destOrd="0" presId="urn:microsoft.com/office/officeart/2005/8/layout/hierarchy4"/>
    <dgm:cxn modelId="{14DAFD04-0424-4F4A-85D0-61F95887AF2A}" type="presParOf" srcId="{0DEF1B8A-8A0E-BB4C-9994-262EAF894819}" destId="{072265DE-8B5D-C74F-9DCC-BA75E11FCF73}" srcOrd="4" destOrd="0" presId="urn:microsoft.com/office/officeart/2005/8/layout/hierarchy4"/>
    <dgm:cxn modelId="{1E535728-4B1E-F24C-AAB0-04FE07227EB7}" type="presParOf" srcId="{072265DE-8B5D-C74F-9DCC-BA75E11FCF73}" destId="{6C856B65-64C8-C645-B033-5ABC9EE880DE}" srcOrd="0" destOrd="0" presId="urn:microsoft.com/office/officeart/2005/8/layout/hierarchy4"/>
    <dgm:cxn modelId="{A9FB4BC0-20C2-4041-BB02-B650DCE63ADB}" type="presParOf" srcId="{072265DE-8B5D-C74F-9DCC-BA75E11FCF73}" destId="{F46EA722-9290-2D44-98E5-FDA360EBBE3D}" srcOrd="1" destOrd="0" presId="urn:microsoft.com/office/officeart/2005/8/layout/hierarchy4"/>
    <dgm:cxn modelId="{F92A6F81-42D3-294D-86F9-ED9647642C5F}" type="presParOf" srcId="{072265DE-8B5D-C74F-9DCC-BA75E11FCF73}" destId="{D836AE35-CE09-5743-867F-A9192C9EECD7}" srcOrd="2" destOrd="0" presId="urn:microsoft.com/office/officeart/2005/8/layout/hierarchy4"/>
    <dgm:cxn modelId="{4F604577-2756-B94E-AD3B-0E586A92C7F5}" type="presParOf" srcId="{D836AE35-CE09-5743-867F-A9192C9EECD7}" destId="{A9F4D1B9-4F43-214B-8FB1-E60963323CD1}" srcOrd="0" destOrd="0" presId="urn:microsoft.com/office/officeart/2005/8/layout/hierarchy4"/>
    <dgm:cxn modelId="{420E56D0-06F3-224B-9D70-610CAC56CBB1}" type="presParOf" srcId="{A9F4D1B9-4F43-214B-8FB1-E60963323CD1}" destId="{E139CE8B-B3C4-DD4F-B657-FB4DD3228ABB}" srcOrd="0" destOrd="0" presId="urn:microsoft.com/office/officeart/2005/8/layout/hierarchy4"/>
    <dgm:cxn modelId="{B42DE157-8BD4-974D-A21E-16266F1198C6}" type="presParOf" srcId="{A9F4D1B9-4F43-214B-8FB1-E60963323CD1}" destId="{BFEAE150-5145-2E4A-9D34-AC96906CAE2E}" srcOrd="1" destOrd="0" presId="urn:microsoft.com/office/officeart/2005/8/layout/hierarchy4"/>
    <dgm:cxn modelId="{F4C93AAE-B6A4-0E41-BC82-9801BF6664DC}" type="presParOf" srcId="{D836AE35-CE09-5743-867F-A9192C9EECD7}" destId="{7FB8C282-A4BC-004A-818D-0459C6262E82}" srcOrd="1" destOrd="0" presId="urn:microsoft.com/office/officeart/2005/8/layout/hierarchy4"/>
    <dgm:cxn modelId="{EE6CB515-46CD-5E40-B42E-88364CE68C44}" type="presParOf" srcId="{D836AE35-CE09-5743-867F-A9192C9EECD7}" destId="{C636489E-89D1-6E47-9FA0-FBA1C3C372C3}" srcOrd="2" destOrd="0" presId="urn:microsoft.com/office/officeart/2005/8/layout/hierarchy4"/>
    <dgm:cxn modelId="{156D0A89-8FAC-4140-B5D4-E42EA5BF0FCB}" type="presParOf" srcId="{C636489E-89D1-6E47-9FA0-FBA1C3C372C3}" destId="{1560D4AF-CE7E-5141-80DD-A1E9F222FA42}" srcOrd="0" destOrd="0" presId="urn:microsoft.com/office/officeart/2005/8/layout/hierarchy4"/>
    <dgm:cxn modelId="{D2ADA3A8-2EA9-4D49-88EE-9344F197B35C}" type="presParOf" srcId="{C636489E-89D1-6E47-9FA0-FBA1C3C372C3}" destId="{5D86CD38-9A6E-7B4E-A847-6D231866C9E1}" srcOrd="1" destOrd="0" presId="urn:microsoft.com/office/officeart/2005/8/layout/hierarchy4"/>
    <dgm:cxn modelId="{8E1B95D7-4235-AC49-83E0-458465C94738}" type="presParOf" srcId="{D836AE35-CE09-5743-867F-A9192C9EECD7}" destId="{0CA70684-6267-2245-ABD2-A49C32084C38}" srcOrd="3" destOrd="0" presId="urn:microsoft.com/office/officeart/2005/8/layout/hierarchy4"/>
    <dgm:cxn modelId="{93B17AE0-94C5-364A-BF97-1F52051D6ED4}" type="presParOf" srcId="{D836AE35-CE09-5743-867F-A9192C9EECD7}" destId="{33E18F04-C543-3945-9BB3-32B301286E1F}" srcOrd="4" destOrd="0" presId="urn:microsoft.com/office/officeart/2005/8/layout/hierarchy4"/>
    <dgm:cxn modelId="{43EC17CD-E590-1F4F-9334-9433F39A2206}" type="presParOf" srcId="{33E18F04-C543-3945-9BB3-32B301286E1F}" destId="{3ECACD52-799D-D348-8015-B4CE794D88EC}" srcOrd="0" destOrd="0" presId="urn:microsoft.com/office/officeart/2005/8/layout/hierarchy4"/>
    <dgm:cxn modelId="{6099749F-468B-3A40-A532-29FF45019FDD}" type="presParOf" srcId="{33E18F04-C543-3945-9BB3-32B301286E1F}" destId="{24187EAF-B80B-A64D-B0E5-06E03AFCED4F}" srcOrd="1" destOrd="0" presId="urn:microsoft.com/office/officeart/2005/8/layout/hierarchy4"/>
    <dgm:cxn modelId="{BFEE0F72-2169-BC43-B55B-29D45621C1D6}" type="presParOf" srcId="{0DEF1B8A-8A0E-BB4C-9994-262EAF894819}" destId="{A45D18AD-1C18-B842-82DD-A37F7A3814EF}" srcOrd="5" destOrd="0" presId="urn:microsoft.com/office/officeart/2005/8/layout/hierarchy4"/>
    <dgm:cxn modelId="{2923EE75-46C1-994D-B129-C126D9C4431A}" type="presParOf" srcId="{0DEF1B8A-8A0E-BB4C-9994-262EAF894819}" destId="{F4562098-0697-9545-AC4A-FC0EB675E63B}" srcOrd="6" destOrd="0" presId="urn:microsoft.com/office/officeart/2005/8/layout/hierarchy4"/>
    <dgm:cxn modelId="{D0BFCB6D-1CF1-5B4E-AB10-40758C7F27A3}" type="presParOf" srcId="{F4562098-0697-9545-AC4A-FC0EB675E63B}" destId="{7D4E50D4-A253-704A-864C-7A3F68856D33}" srcOrd="0" destOrd="0" presId="urn:microsoft.com/office/officeart/2005/8/layout/hierarchy4"/>
    <dgm:cxn modelId="{E848F19B-9F8A-5E46-9520-45FE8C6D538E}" type="presParOf" srcId="{F4562098-0697-9545-AC4A-FC0EB675E63B}" destId="{ACC84DEE-5F5F-114D-A646-47CF5A7AB7F5}" srcOrd="1" destOrd="0" presId="urn:microsoft.com/office/officeart/2005/8/layout/hierarchy4"/>
    <dgm:cxn modelId="{35758B3C-C089-5044-9538-F2608BB67DBE}" type="presParOf" srcId="{F4562098-0697-9545-AC4A-FC0EB675E63B}" destId="{0EA80EAB-4C80-6D4F-BBD9-EE2122556BD4}" srcOrd="2" destOrd="0" presId="urn:microsoft.com/office/officeart/2005/8/layout/hierarchy4"/>
    <dgm:cxn modelId="{E1A73408-71FD-0A40-A44A-CA81FECB1943}" type="presParOf" srcId="{0EA80EAB-4C80-6D4F-BBD9-EE2122556BD4}" destId="{4149CBDB-269F-3546-8F05-4D93F00A741A}" srcOrd="0" destOrd="0" presId="urn:microsoft.com/office/officeart/2005/8/layout/hierarchy4"/>
    <dgm:cxn modelId="{EC6D614F-1D83-1442-A553-F036ED9738DA}" type="presParOf" srcId="{4149CBDB-269F-3546-8F05-4D93F00A741A}" destId="{679A7454-AB8A-0946-8BC2-8EB93C6F3875}" srcOrd="0" destOrd="0" presId="urn:microsoft.com/office/officeart/2005/8/layout/hierarchy4"/>
    <dgm:cxn modelId="{BB8E36CB-43E8-A74F-8283-C06198C16260}" type="presParOf" srcId="{4149CBDB-269F-3546-8F05-4D93F00A741A}" destId="{43851B8D-738E-BC44-A9DA-80B05133EB22}" srcOrd="1" destOrd="0" presId="urn:microsoft.com/office/officeart/2005/8/layout/hierarchy4"/>
    <dgm:cxn modelId="{03E2D92F-71D8-994F-897E-A4BE381077C2}" type="presParOf" srcId="{0EA80EAB-4C80-6D4F-BBD9-EE2122556BD4}" destId="{128836D3-7588-FF4E-B32C-B09C5FADB1CE}" srcOrd="1" destOrd="0" presId="urn:microsoft.com/office/officeart/2005/8/layout/hierarchy4"/>
    <dgm:cxn modelId="{99B80304-6992-7C4B-9505-5BD2731CFD1C}" type="presParOf" srcId="{0EA80EAB-4C80-6D4F-BBD9-EE2122556BD4}" destId="{3EFE3DA2-5047-1644-BBCD-83A222E5114A}" srcOrd="2" destOrd="0" presId="urn:microsoft.com/office/officeart/2005/8/layout/hierarchy4"/>
    <dgm:cxn modelId="{5F2DC2F3-AFFC-F649-A85C-7F662F41756D}" type="presParOf" srcId="{3EFE3DA2-5047-1644-BBCD-83A222E5114A}" destId="{2897BC3E-2300-4A40-8341-6342C923D8B3}" srcOrd="0" destOrd="0" presId="urn:microsoft.com/office/officeart/2005/8/layout/hierarchy4"/>
    <dgm:cxn modelId="{97F85E18-3112-8A4D-81EC-AB4286A6CA29}" type="presParOf" srcId="{3EFE3DA2-5047-1644-BBCD-83A222E5114A}" destId="{315616FC-ABE7-3441-AFFA-1C63975A723F}" srcOrd="1" destOrd="0" presId="urn:microsoft.com/office/officeart/2005/8/layout/hierarchy4"/>
    <dgm:cxn modelId="{C3AE9643-E7BB-8743-838C-4E51796AE853}" type="presParOf" srcId="{97409EB8-FDA5-F14C-B64D-D7D8E8527EC6}" destId="{DEC60B6E-CDE2-7048-94C4-DDD836E0019A}" srcOrd="1" destOrd="0" presId="urn:microsoft.com/office/officeart/2005/8/layout/hierarchy4"/>
    <dgm:cxn modelId="{AE1B78ED-C8CC-834A-AEF8-5D282C9B443C}" type="presParOf" srcId="{97409EB8-FDA5-F14C-B64D-D7D8E8527EC6}" destId="{4B249369-6B1F-C74F-A261-DF70EE4A1FF7}" srcOrd="2" destOrd="0" presId="urn:microsoft.com/office/officeart/2005/8/layout/hierarchy4"/>
    <dgm:cxn modelId="{89AFB066-C9A6-0643-8ED5-B6B690AD7EC9}" type="presParOf" srcId="{4B249369-6B1F-C74F-A261-DF70EE4A1FF7}" destId="{E598D3F7-DD68-974B-987B-6F92759F9601}" srcOrd="0" destOrd="0" presId="urn:microsoft.com/office/officeart/2005/8/layout/hierarchy4"/>
    <dgm:cxn modelId="{8CAD09A7-43AB-2348-980A-EF4EECA30225}" type="presParOf" srcId="{4B249369-6B1F-C74F-A261-DF70EE4A1FF7}" destId="{4ECE6D07-504B-5D44-AC0E-ED9F9537FD21}" srcOrd="1" destOrd="0" presId="urn:microsoft.com/office/officeart/2005/8/layout/hierarchy4"/>
    <dgm:cxn modelId="{CBEC6A9F-70B3-9946-8873-31FC603EC6FE}" type="presParOf" srcId="{4B249369-6B1F-C74F-A261-DF70EE4A1FF7}" destId="{6914EE29-5E50-294D-A6DB-BE92AC40D8E2}" srcOrd="2" destOrd="0" presId="urn:microsoft.com/office/officeart/2005/8/layout/hierarchy4"/>
    <dgm:cxn modelId="{70C8C4A4-DD3E-3648-B6D9-8A7BF02559BC}" type="presParOf" srcId="{6914EE29-5E50-294D-A6DB-BE92AC40D8E2}" destId="{D8CDB59C-0F5C-B843-8783-4DFCC9D563E8}" srcOrd="0" destOrd="0" presId="urn:microsoft.com/office/officeart/2005/8/layout/hierarchy4"/>
    <dgm:cxn modelId="{3BC694D1-0741-A94C-A921-B9A63E04A144}" type="presParOf" srcId="{D8CDB59C-0F5C-B843-8783-4DFCC9D563E8}" destId="{DCB46EBB-66A3-0841-A2A9-732255491C70}" srcOrd="0" destOrd="0" presId="urn:microsoft.com/office/officeart/2005/8/layout/hierarchy4"/>
    <dgm:cxn modelId="{EDB4CB82-324F-184A-AB55-D8BFA180651F}" type="presParOf" srcId="{D8CDB59C-0F5C-B843-8783-4DFCC9D563E8}" destId="{EF20602B-7DA4-F347-B9C8-C0F404976A8C}" srcOrd="1" destOrd="0" presId="urn:microsoft.com/office/officeart/2005/8/layout/hierarchy4"/>
    <dgm:cxn modelId="{F395428D-A52A-7447-B9A3-B10D8A74186E}" type="presParOf" srcId="{6914EE29-5E50-294D-A6DB-BE92AC40D8E2}" destId="{C6BDE637-587A-624E-BB4F-E3BBD025E82F}" srcOrd="1" destOrd="0" presId="urn:microsoft.com/office/officeart/2005/8/layout/hierarchy4"/>
    <dgm:cxn modelId="{23F40B2F-CCF1-394F-9C1A-7A9D14095433}" type="presParOf" srcId="{6914EE29-5E50-294D-A6DB-BE92AC40D8E2}" destId="{6A6EA214-C064-214F-9037-44192B506B8C}" srcOrd="2" destOrd="0" presId="urn:microsoft.com/office/officeart/2005/8/layout/hierarchy4"/>
    <dgm:cxn modelId="{6AFAEBA7-7BB7-124E-85DA-C1FFFB24B855}" type="presParOf" srcId="{6A6EA214-C064-214F-9037-44192B506B8C}" destId="{E03CBE40-F0DB-CD49-A71B-D0285102A666}" srcOrd="0" destOrd="0" presId="urn:microsoft.com/office/officeart/2005/8/layout/hierarchy4"/>
    <dgm:cxn modelId="{CD2D387C-C080-A348-B839-DCA3474FE451}" type="presParOf" srcId="{6A6EA214-C064-214F-9037-44192B506B8C}" destId="{8E35E987-3D98-494D-B8AA-EC8BC117610F}" srcOrd="1" destOrd="0" presId="urn:microsoft.com/office/officeart/2005/8/layout/hierarchy4"/>
    <dgm:cxn modelId="{7D749C1C-5816-F34F-A53A-C22C2EE1D2DC}" type="presParOf" srcId="{6914EE29-5E50-294D-A6DB-BE92AC40D8E2}" destId="{668316ED-2E22-6D4A-BD7D-DC2D40EECDF6}" srcOrd="3" destOrd="0" presId="urn:microsoft.com/office/officeart/2005/8/layout/hierarchy4"/>
    <dgm:cxn modelId="{0238EC2F-EC38-0148-9762-80676EA60DCA}" type="presParOf" srcId="{6914EE29-5E50-294D-A6DB-BE92AC40D8E2}" destId="{D4EE5091-18D1-C246-8A30-36277276736F}" srcOrd="4" destOrd="0" presId="urn:microsoft.com/office/officeart/2005/8/layout/hierarchy4"/>
    <dgm:cxn modelId="{58C572A2-C477-8447-A4B5-505CA41CB43B}" type="presParOf" srcId="{D4EE5091-18D1-C246-8A30-36277276736F}" destId="{BE898A1F-1FB2-A641-B24F-D5E05A574749}" srcOrd="0" destOrd="0" presId="urn:microsoft.com/office/officeart/2005/8/layout/hierarchy4"/>
    <dgm:cxn modelId="{65AC3073-C418-D541-A7B2-4147ECBF17F2}" type="presParOf" srcId="{D4EE5091-18D1-C246-8A30-36277276736F}" destId="{A872C99D-BF55-A843-A50A-63E46527ED2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accent3_2" csCatId="accent3"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dgm:t>
        <a:bodyPr/>
        <a:lstStyle/>
        <a:p>
          <a:r>
            <a:rPr lang="en-US"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a:solidFill>
          <a:srgbClr val="C00000"/>
        </a:solidFill>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F93AED08-0633-4741-8EC0-D0B31447F28E}" type="presOf" srcId="{53859CF9-8EFF-E84A-8C8B-38B5937EB5B9}" destId="{82E3EB65-9062-A744-B835-18ECDECBBB36}" srcOrd="0" destOrd="0" presId="urn:microsoft.com/office/officeart/2005/8/layout/radial4"/>
    <dgm:cxn modelId="{58443713-18B0-4145-B9D9-03EDDCA52BF5}" type="presOf" srcId="{9C73092F-3A3C-5A46-A965-3575D219857A}" destId="{67946B44-2616-E340-A2F3-4816641BF74F}"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AC514023-E9CE-FD48-BD86-F976F21DE135}" srcId="{9C73092F-3A3C-5A46-A965-3575D219857A}" destId="{A3E8AF45-53F9-0B4A-AED8-B903527FB816}" srcOrd="2" destOrd="0" parTransId="{53859CF9-8EFF-E84A-8C8B-38B5937EB5B9}" sibTransId="{9DDFDD8C-B627-6248-9350-A30A668FFB16}"/>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513EB257-251F-A543-B691-97ED10670A53}" srcId="{9C73092F-3A3C-5A46-A965-3575D219857A}" destId="{BD71D955-F924-C742-A5AC-055CA5D937F0}" srcOrd="0" destOrd="0" parTransId="{8B7103B6-DF8F-2443-8638-C8FCAB42488E}" sibTransId="{A62A1D26-3B3C-0645-97F2-6FED6F6BBFB7}"/>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D506A2C8-DB28-164D-8B4B-44C8E007F174}" srcId="{50F2611F-5795-434C-B787-CF26B84888BB}" destId="{9C73092F-3A3C-5A46-A965-3575D219857A}" srcOrd="0" destOrd="0" parTransId="{B729AD20-C778-AD4C-9F6F-223E2EAF7EE9}" sibTransId="{39E369FC-DDB0-2F48-8467-F2092FBA7288}"/>
    <dgm:cxn modelId="{329019D5-9B77-1B40-8D53-B464894B0E0B}" type="presOf" srcId="{21F02643-E882-194B-B198-21A162ABA683}" destId="{A750926E-6E44-1746-A8D4-198666700915}" srcOrd="0" destOrd="0" presId="urn:microsoft.com/office/officeart/2005/8/layout/radial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colorful3" csCatId="colorful"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dgm:t>
        <a:bodyPr/>
        <a:lstStyle/>
        <a:p>
          <a:r>
            <a:rPr lang="en-US"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0AD569B3-615B-A442-BC82-2E463161A0B8}">
      <dgm:prSet phldrT="[Text]"/>
      <dgm:spPr/>
      <dgm:t>
        <a:bodyPr/>
        <a:lstStyle/>
        <a:p>
          <a:r>
            <a:rPr lang="en-US" dirty="0"/>
            <a:t>Label Information Availability</a:t>
          </a:r>
        </a:p>
      </dgm:t>
    </dgm:pt>
    <dgm:pt modelId="{522AFAB9-A71E-704D-AB6D-3A5D555166BA}" type="parTrans" cxnId="{29E99AF3-803D-AD4F-8E60-91E8BCA35A72}">
      <dgm:prSet/>
      <dgm:spPr/>
      <dgm:t>
        <a:bodyPr/>
        <a:lstStyle/>
        <a:p>
          <a:endParaRPr lang="en-US"/>
        </a:p>
      </dgm:t>
    </dgm:pt>
    <dgm:pt modelId="{0857C3D6-2E42-6743-AA14-05FC14D7D074}" type="sibTrans" cxnId="{29E99AF3-803D-AD4F-8E60-91E8BCA35A72}">
      <dgm:prSet/>
      <dgm:spPr/>
      <dgm:t>
        <a:bodyPr/>
        <a:lstStyle/>
        <a:p>
          <a:endParaRPr lang="en-US"/>
        </a:p>
      </dgm:t>
    </dgm:pt>
    <dgm:pt modelId="{F65AE506-5340-2147-B65B-5FBBE52123D9}">
      <dgm:prSet phldrT="[Text]"/>
      <dgm:spPr/>
      <dgm:t>
        <a:bodyPr/>
        <a:lstStyle/>
        <a:p>
          <a:r>
            <a:rPr lang="en-US" dirty="0"/>
            <a:t>Feature Space Distributions</a:t>
          </a:r>
        </a:p>
      </dgm:t>
    </dgm:pt>
    <dgm:pt modelId="{E8891273-CA8F-9042-9CF2-E8823BB0C35C}" type="parTrans" cxnId="{BCF5F83A-90D0-9246-BE3F-41B0E9276ACA}">
      <dgm:prSet/>
      <dgm:spPr/>
      <dgm:t>
        <a:bodyPr/>
        <a:lstStyle/>
        <a:p>
          <a:endParaRPr lang="en-US"/>
        </a:p>
      </dgm:t>
    </dgm:pt>
    <dgm:pt modelId="{AFE1274C-7525-2A46-AD35-488F3CC31A3B}" type="sibTrans" cxnId="{BCF5F83A-90D0-9246-BE3F-41B0E9276ACA}">
      <dgm:prSet/>
      <dgm:spPr/>
      <dgm:t>
        <a:bodyPr/>
        <a:lstStyle/>
        <a:p>
          <a:endParaRPr lang="en-US"/>
        </a:p>
      </dgm:t>
    </dgm:pt>
    <dgm:pt modelId="{C876A5FA-13D2-C84F-9BB3-DF4E940B1CCF}">
      <dgm:prSet phldrT="[Text]"/>
      <dgm:spPr/>
      <dgm:t>
        <a:bodyPr/>
        <a:lstStyle/>
        <a:p>
          <a:r>
            <a:rPr lang="en-US" dirty="0"/>
            <a:t>Instance Based</a:t>
          </a:r>
        </a:p>
      </dgm:t>
    </dgm:pt>
    <dgm:pt modelId="{C5925FB0-8B7F-E849-BCB0-F2D7CD283034}" type="parTrans" cxnId="{8C9B2195-E30E-BF47-B343-C2D909298B5A}">
      <dgm:prSet/>
      <dgm:spPr/>
      <dgm:t>
        <a:bodyPr/>
        <a:lstStyle/>
        <a:p>
          <a:endParaRPr lang="en-US"/>
        </a:p>
      </dgm:t>
    </dgm:pt>
    <dgm:pt modelId="{B9056EC4-2F27-F849-9359-4BDC3FE411E2}" type="sibTrans" cxnId="{8C9B2195-E30E-BF47-B343-C2D909298B5A}">
      <dgm:prSet/>
      <dgm:spPr/>
      <dgm:t>
        <a:bodyPr/>
        <a:lstStyle/>
        <a:p>
          <a:endParaRPr lang="en-US"/>
        </a:p>
      </dgm:t>
    </dgm:pt>
    <dgm:pt modelId="{E4FE34A3-AEBC-674F-8A4D-0F9B0E2D5C49}">
      <dgm:prSet phldrT="[Text]"/>
      <dgm:spPr/>
      <dgm:t>
        <a:bodyPr/>
        <a:lstStyle/>
        <a:p>
          <a:r>
            <a:rPr lang="en-US" dirty="0"/>
            <a:t>Feature Based</a:t>
          </a:r>
        </a:p>
      </dgm:t>
    </dgm:pt>
    <dgm:pt modelId="{D120993A-2200-C94E-80BF-E0A967964F7A}" type="parTrans" cxnId="{B3254B5C-9C9D-1B4B-88CB-4F94D08865D1}">
      <dgm:prSet/>
      <dgm:spPr/>
      <dgm:t>
        <a:bodyPr/>
        <a:lstStyle/>
        <a:p>
          <a:endParaRPr lang="en-US"/>
        </a:p>
      </dgm:t>
    </dgm:pt>
    <dgm:pt modelId="{D44001BA-B12E-A74E-B7BD-470B964F36D2}" type="sibTrans" cxnId="{B3254B5C-9C9D-1B4B-88CB-4F94D08865D1}">
      <dgm:prSet/>
      <dgm:spPr/>
      <dgm:t>
        <a:bodyPr/>
        <a:lstStyle/>
        <a:p>
          <a:endParaRPr lang="en-US"/>
        </a:p>
      </dgm:t>
    </dgm:pt>
    <dgm:pt modelId="{AF5B9507-5B8B-D645-9734-9210FFD6F191}">
      <dgm:prSet phldrT="[Text]"/>
      <dgm:spPr/>
      <dgm:t>
        <a:bodyPr/>
        <a:lstStyle/>
        <a:p>
          <a:r>
            <a:rPr lang="en-US" dirty="0"/>
            <a:t>Parameter Based</a:t>
          </a:r>
        </a:p>
      </dgm:t>
    </dgm:pt>
    <dgm:pt modelId="{A4D6B041-4168-994B-AE68-AA363A1A5931}" type="parTrans" cxnId="{159784AE-1626-1B43-BD6F-C60140B4AAAF}">
      <dgm:prSet/>
      <dgm:spPr/>
      <dgm:t>
        <a:bodyPr/>
        <a:lstStyle/>
        <a:p>
          <a:endParaRPr lang="en-US"/>
        </a:p>
      </dgm:t>
    </dgm:pt>
    <dgm:pt modelId="{D81CCC9C-141D-6E45-B1E6-5994233F0A3A}" type="sibTrans" cxnId="{159784AE-1626-1B43-BD6F-C60140B4AAAF}">
      <dgm:prSet/>
      <dgm:spPr/>
      <dgm:t>
        <a:bodyPr/>
        <a:lstStyle/>
        <a:p>
          <a:endParaRPr lang="en-US"/>
        </a:p>
      </dgm:t>
    </dgm:pt>
    <dgm:pt modelId="{01E5DCC7-952D-DE41-963C-26E45D037DD5}">
      <dgm:prSet phldrT="[Text]"/>
      <dgm:spPr/>
      <dgm:t>
        <a:bodyPr/>
        <a:lstStyle/>
        <a:p>
          <a:r>
            <a:rPr lang="en-US" dirty="0"/>
            <a:t>Relational Based</a:t>
          </a:r>
        </a:p>
      </dgm:t>
    </dgm:pt>
    <dgm:pt modelId="{07177D9D-3991-9143-B252-15DEA33D9136}" type="parTrans" cxnId="{A08E8C58-20EE-F34B-949E-9CE3A517723B}">
      <dgm:prSet/>
      <dgm:spPr/>
      <dgm:t>
        <a:bodyPr/>
        <a:lstStyle/>
        <a:p>
          <a:endParaRPr lang="en-US"/>
        </a:p>
      </dgm:t>
    </dgm:pt>
    <dgm:pt modelId="{61CA3634-99E4-5A4F-8C70-070AD44E278A}" type="sibTrans" cxnId="{A08E8C58-20EE-F34B-949E-9CE3A517723B}">
      <dgm:prSet/>
      <dgm:spPr/>
      <dgm:t>
        <a:bodyPr/>
        <a:lstStyle/>
        <a:p>
          <a:endParaRPr lang="en-US"/>
        </a:p>
      </dgm:t>
    </dgm:pt>
    <dgm:pt modelId="{C0280CCB-6D86-C441-BB40-75EDC0F24409}">
      <dgm:prSet phldrT="[Text]"/>
      <dgm:spPr/>
      <dgm:t>
        <a:bodyPr/>
        <a:lstStyle/>
        <a:p>
          <a:r>
            <a:rPr lang="en-US" dirty="0"/>
            <a:t>Strategy </a:t>
          </a:r>
        </a:p>
      </dgm:t>
    </dgm:pt>
    <dgm:pt modelId="{94389815-831F-7A47-BE46-E74AFDEF1802}" type="parTrans" cxnId="{C140DD51-F7F6-904D-99C1-E0039D69362D}">
      <dgm:prSet/>
      <dgm:spPr/>
      <dgm:t>
        <a:bodyPr/>
        <a:lstStyle/>
        <a:p>
          <a:endParaRPr lang="en-US"/>
        </a:p>
      </dgm:t>
    </dgm:pt>
    <dgm:pt modelId="{1F0CF1EC-CE1D-3243-B314-3889F944EA1F}" type="sibTrans" cxnId="{C140DD51-F7F6-904D-99C1-E0039D69362D}">
      <dgm:prSet/>
      <dgm:spPr/>
      <dgm:t>
        <a:bodyPr/>
        <a:lstStyle/>
        <a:p>
          <a:endParaRPr lang="en-US"/>
        </a:p>
      </dgm:t>
    </dgm:pt>
    <dgm:pt modelId="{23F624C2-8ECC-F447-AF9B-EFAE50F54F10}">
      <dgm:prSet phldrT="[Text]"/>
      <dgm:spPr/>
      <dgm:t>
        <a:bodyPr/>
        <a:lstStyle/>
        <a:p>
          <a:r>
            <a:rPr lang="en-US" dirty="0"/>
            <a:t>Objective</a:t>
          </a:r>
        </a:p>
      </dgm:t>
    </dgm:pt>
    <dgm:pt modelId="{351A6B9F-C257-314F-9E1F-B6377FDA8C50}" type="parTrans" cxnId="{540D54AE-9600-2541-B5A3-5B7E5173A88D}">
      <dgm:prSet/>
      <dgm:spPr/>
      <dgm:t>
        <a:bodyPr/>
        <a:lstStyle/>
        <a:p>
          <a:endParaRPr lang="en-US"/>
        </a:p>
      </dgm:t>
    </dgm:pt>
    <dgm:pt modelId="{E4B1CC77-D089-7140-B2EC-3320A35A5107}" type="sibTrans" cxnId="{540D54AE-9600-2541-B5A3-5B7E5173A88D}">
      <dgm:prSet/>
      <dgm:spPr/>
      <dgm:t>
        <a:bodyPr/>
        <a:lstStyle/>
        <a:p>
          <a:endParaRPr lang="en-US"/>
        </a:p>
      </dgm:t>
    </dgm:pt>
    <dgm:pt modelId="{5B2B64D1-DA69-D34C-AB3A-F1C67FD85C9F}">
      <dgm:prSet phldrT="[Text]"/>
      <dgm:spPr/>
      <dgm:t>
        <a:bodyPr/>
        <a:lstStyle/>
        <a:p>
          <a:r>
            <a:rPr lang="en-US" dirty="0"/>
            <a:t>Strategy</a:t>
          </a:r>
        </a:p>
      </dgm:t>
    </dgm:pt>
    <dgm:pt modelId="{C9734B62-7A90-304A-8B26-237FE3984E5A}" type="parTrans" cxnId="{056B89DC-4FEF-1249-A7C5-C152BC38085E}">
      <dgm:prSet/>
      <dgm:spPr/>
      <dgm:t>
        <a:bodyPr/>
        <a:lstStyle/>
        <a:p>
          <a:endParaRPr lang="en-US"/>
        </a:p>
      </dgm:t>
    </dgm:pt>
    <dgm:pt modelId="{915FB28E-28EB-5E48-A8F2-24C63AE0FB14}" type="sibTrans" cxnId="{056B89DC-4FEF-1249-A7C5-C152BC38085E}">
      <dgm:prSet/>
      <dgm:spPr/>
      <dgm:t>
        <a:bodyPr/>
        <a:lstStyle/>
        <a:p>
          <a:endParaRPr lang="en-US"/>
        </a:p>
      </dgm:t>
    </dgm:pt>
    <dgm:pt modelId="{BBF3A306-EBC1-1147-8156-29AB7FC6431E}">
      <dgm:prSet phldrT="[Text]"/>
      <dgm:spPr/>
      <dgm:t>
        <a:bodyPr/>
        <a:lstStyle/>
        <a:p>
          <a:r>
            <a:rPr lang="en-US" dirty="0"/>
            <a:t>Objective</a:t>
          </a:r>
        </a:p>
      </dgm:t>
    </dgm:pt>
    <dgm:pt modelId="{9DA57471-6F6D-9342-A168-16D592429C6D}" type="parTrans" cxnId="{E4752515-B0FA-6A4F-8119-82021B87EA50}">
      <dgm:prSet/>
      <dgm:spPr/>
      <dgm:t>
        <a:bodyPr/>
        <a:lstStyle/>
        <a:p>
          <a:endParaRPr lang="en-US"/>
        </a:p>
      </dgm:t>
    </dgm:pt>
    <dgm:pt modelId="{3BB34FA7-B7BA-9F4E-864F-2EF1B82689C9}" type="sibTrans" cxnId="{E4752515-B0FA-6A4F-8119-82021B87EA50}">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C8602607-CD74-5246-A0B6-CFAB998EFB6E}" type="presOf" srcId="{5B2B64D1-DA69-D34C-AB3A-F1C67FD85C9F}" destId="{5F31EEFD-C18F-ED47-AB21-012AA1881469}" srcOrd="0" destOrd="1" presId="urn:microsoft.com/office/officeart/2005/8/layout/radial4"/>
    <dgm:cxn modelId="{F93AED08-0633-4741-8EC0-D0B31447F28E}" type="presOf" srcId="{53859CF9-8EFF-E84A-8C8B-38B5937EB5B9}" destId="{82E3EB65-9062-A744-B835-18ECDECBBB36}" srcOrd="0" destOrd="0" presId="urn:microsoft.com/office/officeart/2005/8/layout/radial4"/>
    <dgm:cxn modelId="{58443713-18B0-4145-B9D9-03EDDCA52BF5}" type="presOf" srcId="{9C73092F-3A3C-5A46-A965-3575D219857A}" destId="{67946B44-2616-E340-A2F3-4816641BF74F}" srcOrd="0" destOrd="0" presId="urn:microsoft.com/office/officeart/2005/8/layout/radial4"/>
    <dgm:cxn modelId="{E4752515-B0FA-6A4F-8119-82021B87EA50}" srcId="{BF2A96F9-A8D9-2543-9657-6F00ED9FFFCA}" destId="{BBF3A306-EBC1-1147-8156-29AB7FC6431E}" srcOrd="1" destOrd="0" parTransId="{9DA57471-6F6D-9342-A168-16D592429C6D}" sibTransId="{3BB34FA7-B7BA-9F4E-864F-2EF1B82689C9}"/>
    <dgm:cxn modelId="{03D68B1B-5DFA-A44A-B8D6-2677DE840E19}" srcId="{9C73092F-3A3C-5A46-A965-3575D219857A}" destId="{21F02643-E882-194B-B198-21A162ABA683}" srcOrd="1" destOrd="0" parTransId="{B56F94ED-0F7C-CC46-9233-9CC1C5D83562}" sibTransId="{D495614B-4E67-524D-9C29-AE16FFEED3F2}"/>
    <dgm:cxn modelId="{AC514023-E9CE-FD48-BD86-F976F21DE135}" srcId="{9C73092F-3A3C-5A46-A965-3575D219857A}" destId="{A3E8AF45-53F9-0B4A-AED8-B903527FB816}" srcOrd="2" destOrd="0" parTransId="{53859CF9-8EFF-E84A-8C8B-38B5937EB5B9}" sibTransId="{9DDFDD8C-B627-6248-9350-A30A668FFB16}"/>
    <dgm:cxn modelId="{0C0CEE27-14A1-7641-AEA9-A0E96BF49BF5}" type="presOf" srcId="{C0280CCB-6D86-C441-BB40-75EDC0F24409}" destId="{16B5B8EB-B983-A74A-B9B6-26B676F19D9D}" srcOrd="0" destOrd="1" presId="urn:microsoft.com/office/officeart/2005/8/layout/radial4"/>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BCF5F83A-90D0-9246-BE3F-41B0E9276ACA}" srcId="{BD71D955-F924-C742-A5AC-055CA5D937F0}" destId="{F65AE506-5340-2147-B65B-5FBBE52123D9}" srcOrd="1" destOrd="0" parTransId="{E8891273-CA8F-9042-9CF2-E8823BB0C35C}" sibTransId="{AFE1274C-7525-2A46-AD35-488F3CC31A3B}"/>
    <dgm:cxn modelId="{AC1ABD51-AEFC-8A4B-A2F7-E20F7266FFAE}" type="presOf" srcId="{01E5DCC7-952D-DE41-963C-26E45D037DD5}" destId="{A750926E-6E44-1746-A8D4-198666700915}" srcOrd="0" destOrd="4" presId="urn:microsoft.com/office/officeart/2005/8/layout/radial4"/>
    <dgm:cxn modelId="{C140DD51-F7F6-904D-99C1-E0039D69362D}" srcId="{A3E8AF45-53F9-0B4A-AED8-B903527FB816}" destId="{C0280CCB-6D86-C441-BB40-75EDC0F24409}" srcOrd="0" destOrd="0" parTransId="{94389815-831F-7A47-BE46-E74AFDEF1802}" sibTransId="{1F0CF1EC-CE1D-3243-B314-3889F944EA1F}"/>
    <dgm:cxn modelId="{513EB257-251F-A543-B691-97ED10670A53}" srcId="{9C73092F-3A3C-5A46-A965-3575D219857A}" destId="{BD71D955-F924-C742-A5AC-055CA5D937F0}" srcOrd="0" destOrd="0" parTransId="{8B7103B6-DF8F-2443-8638-C8FCAB42488E}" sibTransId="{A62A1D26-3B3C-0645-97F2-6FED6F6BBFB7}"/>
    <dgm:cxn modelId="{A08E8C58-20EE-F34B-949E-9CE3A517723B}" srcId="{21F02643-E882-194B-B198-21A162ABA683}" destId="{01E5DCC7-952D-DE41-963C-26E45D037DD5}" srcOrd="3" destOrd="0" parTransId="{07177D9D-3991-9143-B252-15DEA33D9136}" sibTransId="{61CA3634-99E4-5A4F-8C70-070AD44E278A}"/>
    <dgm:cxn modelId="{B3254B5C-9C9D-1B4B-88CB-4F94D08865D1}" srcId="{21F02643-E882-194B-B198-21A162ABA683}" destId="{E4FE34A3-AEBC-674F-8A4D-0F9B0E2D5C49}" srcOrd="1" destOrd="0" parTransId="{D120993A-2200-C94E-80BF-E0A967964F7A}" sibTransId="{D44001BA-B12E-A74E-B7BD-470B964F36D2}"/>
    <dgm:cxn modelId="{C49D0167-9A7E-494F-BAC7-008146698BD1}" type="presOf" srcId="{F65AE506-5340-2147-B65B-5FBBE52123D9}" destId="{D7E64266-5F68-B04C-9E3D-D17BDB0AD5E6}" srcOrd="0" destOrd="2" presId="urn:microsoft.com/office/officeart/2005/8/layout/radial4"/>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35993B93-1C11-D54F-B21B-F3808600330E}" type="presOf" srcId="{AF5B9507-5B8B-D645-9734-9210FFD6F191}" destId="{A750926E-6E44-1746-A8D4-198666700915}" srcOrd="0" destOrd="3" presId="urn:microsoft.com/office/officeart/2005/8/layout/radial4"/>
    <dgm:cxn modelId="{8C9B2195-E30E-BF47-B343-C2D909298B5A}" srcId="{21F02643-E882-194B-B198-21A162ABA683}" destId="{C876A5FA-13D2-C84F-9BB3-DF4E940B1CCF}" srcOrd="0" destOrd="0" parTransId="{C5925FB0-8B7F-E849-BCB0-F2D7CD283034}" sibTransId="{B9056EC4-2F27-F849-9359-4BDC3FE411E2}"/>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92FEFAA-1DCF-0741-86F9-AACA0E920E31}" type="presOf" srcId="{BBF3A306-EBC1-1147-8156-29AB7FC6431E}" destId="{5F31EEFD-C18F-ED47-AB21-012AA1881469}" srcOrd="0" destOrd="2" presId="urn:microsoft.com/office/officeart/2005/8/layout/radial4"/>
    <dgm:cxn modelId="{6ACB16AB-D48B-784A-9352-E052BD93F529}" type="presOf" srcId="{23F624C2-8ECC-F447-AF9B-EFAE50F54F10}" destId="{16B5B8EB-B983-A74A-B9B6-26B676F19D9D}" srcOrd="0" destOrd="2"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540D54AE-9600-2541-B5A3-5B7E5173A88D}" srcId="{A3E8AF45-53F9-0B4A-AED8-B903527FB816}" destId="{23F624C2-8ECC-F447-AF9B-EFAE50F54F10}" srcOrd="1" destOrd="0" parTransId="{351A6B9F-C257-314F-9E1F-B6377FDA8C50}" sibTransId="{E4B1CC77-D089-7140-B2EC-3320A35A5107}"/>
    <dgm:cxn modelId="{159784AE-1626-1B43-BD6F-C60140B4AAAF}" srcId="{21F02643-E882-194B-B198-21A162ABA683}" destId="{AF5B9507-5B8B-D645-9734-9210FFD6F191}" srcOrd="2" destOrd="0" parTransId="{A4D6B041-4168-994B-AE68-AA363A1A5931}" sibTransId="{D81CCC9C-141D-6E45-B1E6-5994233F0A3A}"/>
    <dgm:cxn modelId="{E85364C1-B486-8141-B998-8C9300572E02}" type="presOf" srcId="{0AD569B3-615B-A442-BC82-2E463161A0B8}" destId="{D7E64266-5F68-B04C-9E3D-D17BDB0AD5E6}" srcOrd="0" destOrd="1" presId="urn:microsoft.com/office/officeart/2005/8/layout/radial4"/>
    <dgm:cxn modelId="{12E17EC8-7D74-704A-8314-362B3F4987A0}" type="presOf" srcId="{C876A5FA-13D2-C84F-9BB3-DF4E940B1CCF}" destId="{A750926E-6E44-1746-A8D4-198666700915}" srcOrd="0" destOrd="1" presId="urn:microsoft.com/office/officeart/2005/8/layout/radial4"/>
    <dgm:cxn modelId="{D506A2C8-DB28-164D-8B4B-44C8E007F174}" srcId="{50F2611F-5795-434C-B787-CF26B84888BB}" destId="{9C73092F-3A3C-5A46-A965-3575D219857A}" srcOrd="0" destOrd="0" parTransId="{B729AD20-C778-AD4C-9F6F-223E2EAF7EE9}" sibTransId="{39E369FC-DDB0-2F48-8467-F2092FBA7288}"/>
    <dgm:cxn modelId="{329019D5-9B77-1B40-8D53-B464894B0E0B}" type="presOf" srcId="{21F02643-E882-194B-B198-21A162ABA683}" destId="{A750926E-6E44-1746-A8D4-198666700915}" srcOrd="0" destOrd="0" presId="urn:microsoft.com/office/officeart/2005/8/layout/radial4"/>
    <dgm:cxn modelId="{056B89DC-4FEF-1249-A7C5-C152BC38085E}" srcId="{BF2A96F9-A8D9-2543-9657-6F00ED9FFFCA}" destId="{5B2B64D1-DA69-D34C-AB3A-F1C67FD85C9F}" srcOrd="0" destOrd="0" parTransId="{C9734B62-7A90-304A-8B26-237FE3984E5A}" sibTransId="{915FB28E-28EB-5E48-A8F2-24C63AE0FB14}"/>
    <dgm:cxn modelId="{064340DF-F6ED-C348-BA40-EE73EF172DF7}" type="presOf" srcId="{E4FE34A3-AEBC-674F-8A4D-0F9B0E2D5C49}" destId="{A750926E-6E44-1746-A8D4-198666700915}" srcOrd="0" destOrd="2" presId="urn:microsoft.com/office/officeart/2005/8/layout/radial4"/>
    <dgm:cxn modelId="{29E99AF3-803D-AD4F-8E60-91E8BCA35A72}" srcId="{BD71D955-F924-C742-A5AC-055CA5D937F0}" destId="{0AD569B3-615B-A442-BC82-2E463161A0B8}" srcOrd="0" destOrd="0" parTransId="{522AFAB9-A71E-704D-AB6D-3A5D555166BA}" sibTransId="{0857C3D6-2E42-6743-AA14-05FC14D7D07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56BDFD0-1336-C449-BFBF-479C2F30B62D}" type="doc">
      <dgm:prSet loTypeId="urn:microsoft.com/office/officeart/2008/layout/SquareAccentList" loCatId="" qsTypeId="urn:microsoft.com/office/officeart/2005/8/quickstyle/simple1" qsCatId="simple" csTypeId="urn:microsoft.com/office/officeart/2005/8/colors/accent0_3" csCatId="mainScheme" phldr="1"/>
      <dgm:spPr/>
      <dgm:t>
        <a:bodyPr/>
        <a:lstStyle/>
        <a:p>
          <a:endParaRPr lang="en-US"/>
        </a:p>
      </dgm:t>
    </dgm:pt>
    <dgm:pt modelId="{8EE5EB06-49E8-0E41-8349-6ACA3E6062CA}">
      <dgm:prSet phldrT="[Text]"/>
      <dgm:spPr/>
      <dgm:t>
        <a:bodyPr/>
        <a:lstStyle/>
        <a:p>
          <a:r>
            <a:rPr lang="en-US" dirty="0"/>
            <a:t>Key Findings</a:t>
          </a:r>
        </a:p>
      </dgm:t>
    </dgm:pt>
    <dgm:pt modelId="{F8008650-F324-024A-96EE-294EF9F98121}" type="parTrans" cxnId="{677A044C-8BB7-7844-AA35-6EEB4236F075}">
      <dgm:prSet/>
      <dgm:spPr/>
      <dgm:t>
        <a:bodyPr/>
        <a:lstStyle/>
        <a:p>
          <a:endParaRPr lang="en-US"/>
        </a:p>
      </dgm:t>
    </dgm:pt>
    <dgm:pt modelId="{E3DB8DD0-F107-B246-BD46-A37F8FC78C72}" type="sibTrans" cxnId="{677A044C-8BB7-7844-AA35-6EEB4236F075}">
      <dgm:prSet/>
      <dgm:spPr/>
      <dgm:t>
        <a:bodyPr/>
        <a:lstStyle/>
        <a:p>
          <a:endParaRPr lang="en-US"/>
        </a:p>
      </dgm:t>
    </dgm:pt>
    <dgm:pt modelId="{8F923272-5608-0045-8DA7-65EAE5CA0A9B}">
      <dgm:prSet phldrT="[Text]"/>
      <dgm:spPr/>
      <dgm:t>
        <a:bodyPr/>
        <a:lstStyle/>
        <a:p>
          <a:r>
            <a:rPr lang="en-US" dirty="0"/>
            <a:t>Suitability of the algorithms is domain dependent</a:t>
          </a:r>
        </a:p>
      </dgm:t>
    </dgm:pt>
    <dgm:pt modelId="{8A00B9F2-CE4D-5848-993B-A68C8EFDD044}" type="parTrans" cxnId="{A8895594-C18B-F54F-92F7-21DB2EA0FC69}">
      <dgm:prSet/>
      <dgm:spPr/>
      <dgm:t>
        <a:bodyPr/>
        <a:lstStyle/>
        <a:p>
          <a:endParaRPr lang="en-US"/>
        </a:p>
      </dgm:t>
    </dgm:pt>
    <dgm:pt modelId="{678CF23A-7279-9B44-ACC3-1D3A5E2A82B2}" type="sibTrans" cxnId="{A8895594-C18B-F54F-92F7-21DB2EA0FC69}">
      <dgm:prSet/>
      <dgm:spPr/>
      <dgm:t>
        <a:bodyPr/>
        <a:lstStyle/>
        <a:p>
          <a:endParaRPr lang="en-US"/>
        </a:p>
      </dgm:t>
    </dgm:pt>
    <dgm:pt modelId="{BC095D2A-79C4-114F-B171-34D616B8A91B}">
      <dgm:prSet phldrT="[Text]"/>
      <dgm:spPr/>
      <dgm:t>
        <a:bodyPr/>
        <a:lstStyle/>
        <a:p>
          <a:r>
            <a:rPr lang="en-US" dirty="0"/>
            <a:t>Adversarial models tend to outperform others </a:t>
          </a:r>
        </a:p>
      </dgm:t>
    </dgm:pt>
    <dgm:pt modelId="{BD4F3BAD-72C6-0648-ABC3-5EAD7AFC02BD}" type="parTrans" cxnId="{DAC84154-A141-C34B-A33E-4EF73ECD67E5}">
      <dgm:prSet/>
      <dgm:spPr/>
      <dgm:t>
        <a:bodyPr/>
        <a:lstStyle/>
        <a:p>
          <a:endParaRPr lang="en-US"/>
        </a:p>
      </dgm:t>
    </dgm:pt>
    <dgm:pt modelId="{ECB499FF-9714-3845-A6EB-9D93926CA7F7}" type="sibTrans" cxnId="{DAC84154-A141-C34B-A33E-4EF73ECD67E5}">
      <dgm:prSet/>
      <dgm:spPr/>
      <dgm:t>
        <a:bodyPr/>
        <a:lstStyle/>
        <a:p>
          <a:endParaRPr lang="en-US"/>
        </a:p>
      </dgm:t>
    </dgm:pt>
    <dgm:pt modelId="{2C962F21-4A01-0542-AE30-C211EE916B61}">
      <dgm:prSet phldrT="[Text]"/>
      <dgm:spPr/>
      <dgm:t>
        <a:bodyPr/>
        <a:lstStyle/>
        <a:p>
          <a:pPr>
            <a:buFont typeface="Calibri" panose="020F0502020204030204" pitchFamily="34" charset="0"/>
            <a:buChar char="-"/>
          </a:pPr>
          <a:r>
            <a:rPr lang="en-US" dirty="0"/>
            <a:t>Co-Clustering can be powerful tool to uncover common latent space</a:t>
          </a:r>
        </a:p>
      </dgm:t>
    </dgm:pt>
    <dgm:pt modelId="{E5D5B078-227C-7341-85F9-8A179E250BFB}" type="parTrans" cxnId="{07FBAA9D-43AD-7845-B1B6-7B981847F9D8}">
      <dgm:prSet/>
      <dgm:spPr/>
      <dgm:t>
        <a:bodyPr/>
        <a:lstStyle/>
        <a:p>
          <a:endParaRPr lang="en-US"/>
        </a:p>
      </dgm:t>
    </dgm:pt>
    <dgm:pt modelId="{E7041C36-11A6-D243-815C-5435FDDF7E3A}" type="sibTrans" cxnId="{07FBAA9D-43AD-7845-B1B6-7B981847F9D8}">
      <dgm:prSet/>
      <dgm:spPr/>
      <dgm:t>
        <a:bodyPr/>
        <a:lstStyle/>
        <a:p>
          <a:endParaRPr lang="en-US"/>
        </a:p>
      </dgm:t>
    </dgm:pt>
    <dgm:pt modelId="{C190A19E-3124-7E46-8CA7-A62C7E6CC709}">
      <dgm:prSet phldrT="[Text]"/>
      <dgm:spPr/>
      <dgm:t>
        <a:bodyPr/>
        <a:lstStyle/>
        <a:p>
          <a:r>
            <a:rPr lang="en-US" dirty="0"/>
            <a:t>What’s missing?</a:t>
          </a:r>
        </a:p>
      </dgm:t>
    </dgm:pt>
    <dgm:pt modelId="{CF15DCAF-6ADF-F347-8B34-33A169AA75B7}" type="parTrans" cxnId="{6AB1027C-5395-6745-A86E-916C3587D6F7}">
      <dgm:prSet/>
      <dgm:spPr/>
      <dgm:t>
        <a:bodyPr/>
        <a:lstStyle/>
        <a:p>
          <a:endParaRPr lang="en-US"/>
        </a:p>
      </dgm:t>
    </dgm:pt>
    <dgm:pt modelId="{BAE9DEC2-AC87-D541-BA4F-4D5AE0F7897E}" type="sibTrans" cxnId="{6AB1027C-5395-6745-A86E-916C3587D6F7}">
      <dgm:prSet/>
      <dgm:spPr/>
      <dgm:t>
        <a:bodyPr/>
        <a:lstStyle/>
        <a:p>
          <a:endParaRPr lang="en-US"/>
        </a:p>
      </dgm:t>
    </dgm:pt>
    <dgm:pt modelId="{0F7CE261-9458-3C49-8F96-4FE7316B0CC0}">
      <dgm:prSet phldrT="[Text]"/>
      <dgm:spPr/>
      <dgm:t>
        <a:bodyPr/>
        <a:lstStyle/>
        <a:p>
          <a:r>
            <a:rPr lang="en-US" dirty="0"/>
            <a:t>How to avoid negative transfer?</a:t>
          </a:r>
        </a:p>
      </dgm:t>
    </dgm:pt>
    <dgm:pt modelId="{98E4BBE0-0B5A-3149-AACD-C339D4F6CCBA}" type="parTrans" cxnId="{C69978D9-E19B-0246-AB66-27AD818F4228}">
      <dgm:prSet/>
      <dgm:spPr/>
      <dgm:t>
        <a:bodyPr/>
        <a:lstStyle/>
        <a:p>
          <a:endParaRPr lang="en-US"/>
        </a:p>
      </dgm:t>
    </dgm:pt>
    <dgm:pt modelId="{41C9B06F-3114-E243-B2D4-6C5620845A1E}" type="sibTrans" cxnId="{C69978D9-E19B-0246-AB66-27AD818F4228}">
      <dgm:prSet/>
      <dgm:spPr/>
      <dgm:t>
        <a:bodyPr/>
        <a:lstStyle/>
        <a:p>
          <a:endParaRPr lang="en-US"/>
        </a:p>
      </dgm:t>
    </dgm:pt>
    <dgm:pt modelId="{37D38DFE-FF58-084C-AC69-62C1884B1890}">
      <dgm:prSet phldrT="[Text]"/>
      <dgm:spPr/>
      <dgm:t>
        <a:bodyPr/>
        <a:lstStyle/>
        <a:p>
          <a:r>
            <a:rPr lang="en-US" dirty="0"/>
            <a:t>Theoretical underpinnings for Transfer Learning</a:t>
          </a:r>
        </a:p>
      </dgm:t>
    </dgm:pt>
    <dgm:pt modelId="{3F2CFDD4-85A6-A649-9EFA-85DF2E180552}" type="parTrans" cxnId="{FE23DC8D-CAD2-6643-952F-201DD67A27E7}">
      <dgm:prSet/>
      <dgm:spPr/>
      <dgm:t>
        <a:bodyPr/>
        <a:lstStyle/>
        <a:p>
          <a:endParaRPr lang="en-US"/>
        </a:p>
      </dgm:t>
    </dgm:pt>
    <dgm:pt modelId="{09887724-4F15-2144-A086-7D18FD44D47F}" type="sibTrans" cxnId="{FE23DC8D-CAD2-6643-952F-201DD67A27E7}">
      <dgm:prSet/>
      <dgm:spPr/>
      <dgm:t>
        <a:bodyPr/>
        <a:lstStyle/>
        <a:p>
          <a:endParaRPr lang="en-US"/>
        </a:p>
      </dgm:t>
    </dgm:pt>
    <dgm:pt modelId="{2F41A541-04CF-3041-8345-5D764B6D117D}">
      <dgm:prSet phldrT="[Text]"/>
      <dgm:spPr/>
      <dgm:t>
        <a:bodyPr/>
        <a:lstStyle/>
        <a:p>
          <a:r>
            <a:rPr lang="en-US" dirty="0"/>
            <a:t>How to do model selection?</a:t>
          </a:r>
        </a:p>
      </dgm:t>
    </dgm:pt>
    <dgm:pt modelId="{4C3DC9F3-15F3-BE4D-A97C-6208B97F44E1}" type="parTrans" cxnId="{EE041B03-461C-B541-A145-CD6DF1F29F27}">
      <dgm:prSet/>
      <dgm:spPr/>
      <dgm:t>
        <a:bodyPr/>
        <a:lstStyle/>
        <a:p>
          <a:endParaRPr lang="en-US"/>
        </a:p>
      </dgm:t>
    </dgm:pt>
    <dgm:pt modelId="{AA86D279-69AE-0B41-AAD5-C8AC1CD2075D}" type="sibTrans" cxnId="{EE041B03-461C-B541-A145-CD6DF1F29F27}">
      <dgm:prSet/>
      <dgm:spPr/>
      <dgm:t>
        <a:bodyPr/>
        <a:lstStyle/>
        <a:p>
          <a:endParaRPr lang="en-US"/>
        </a:p>
      </dgm:t>
    </dgm:pt>
    <dgm:pt modelId="{65CBB22A-6862-DD49-9E45-8F931D21BD22}" type="pres">
      <dgm:prSet presAssocID="{256BDFD0-1336-C449-BFBF-479C2F30B62D}" presName="layout" presStyleCnt="0">
        <dgm:presLayoutVars>
          <dgm:chMax/>
          <dgm:chPref/>
          <dgm:dir/>
          <dgm:resizeHandles/>
        </dgm:presLayoutVars>
      </dgm:prSet>
      <dgm:spPr/>
    </dgm:pt>
    <dgm:pt modelId="{D9E0AAF9-9F14-A24F-A317-003B1279E297}" type="pres">
      <dgm:prSet presAssocID="{8EE5EB06-49E8-0E41-8349-6ACA3E6062CA}" presName="root" presStyleCnt="0">
        <dgm:presLayoutVars>
          <dgm:chMax/>
          <dgm:chPref/>
        </dgm:presLayoutVars>
      </dgm:prSet>
      <dgm:spPr/>
    </dgm:pt>
    <dgm:pt modelId="{1012EEF8-3058-7F4C-B7AA-A35BB4E6AE62}" type="pres">
      <dgm:prSet presAssocID="{8EE5EB06-49E8-0E41-8349-6ACA3E6062CA}" presName="rootComposite" presStyleCnt="0">
        <dgm:presLayoutVars/>
      </dgm:prSet>
      <dgm:spPr/>
    </dgm:pt>
    <dgm:pt modelId="{322DD2F1-356B-0B4F-9D11-71F0A4B13122}" type="pres">
      <dgm:prSet presAssocID="{8EE5EB06-49E8-0E41-8349-6ACA3E6062CA}" presName="ParentAccent" presStyleLbl="alignNode1" presStyleIdx="0" presStyleCnt="2"/>
      <dgm:spPr/>
    </dgm:pt>
    <dgm:pt modelId="{6704AED5-2660-BB44-9285-C7315524686C}" type="pres">
      <dgm:prSet presAssocID="{8EE5EB06-49E8-0E41-8349-6ACA3E6062CA}" presName="ParentSmallAccent" presStyleLbl="fgAcc1" presStyleIdx="0" presStyleCnt="2"/>
      <dgm:spPr/>
    </dgm:pt>
    <dgm:pt modelId="{45CE0466-59F1-BF44-A78E-95220A8801E2}" type="pres">
      <dgm:prSet presAssocID="{8EE5EB06-49E8-0E41-8349-6ACA3E6062CA}" presName="Parent" presStyleLbl="revTx" presStyleIdx="0" presStyleCnt="8">
        <dgm:presLayoutVars>
          <dgm:chMax/>
          <dgm:chPref val="4"/>
          <dgm:bulletEnabled val="1"/>
        </dgm:presLayoutVars>
      </dgm:prSet>
      <dgm:spPr/>
    </dgm:pt>
    <dgm:pt modelId="{25A55EB5-2B20-3B40-B546-24E203D16369}" type="pres">
      <dgm:prSet presAssocID="{8EE5EB06-49E8-0E41-8349-6ACA3E6062CA}" presName="childShape" presStyleCnt="0">
        <dgm:presLayoutVars>
          <dgm:chMax val="0"/>
          <dgm:chPref val="0"/>
        </dgm:presLayoutVars>
      </dgm:prSet>
      <dgm:spPr/>
    </dgm:pt>
    <dgm:pt modelId="{28CBCB2F-67DD-B74A-A8F4-E63C011F6BF2}" type="pres">
      <dgm:prSet presAssocID="{8F923272-5608-0045-8DA7-65EAE5CA0A9B}" presName="childComposite" presStyleCnt="0">
        <dgm:presLayoutVars>
          <dgm:chMax val="0"/>
          <dgm:chPref val="0"/>
        </dgm:presLayoutVars>
      </dgm:prSet>
      <dgm:spPr/>
    </dgm:pt>
    <dgm:pt modelId="{66B1F0B1-BD37-D040-92BF-7065634DC10F}" type="pres">
      <dgm:prSet presAssocID="{8F923272-5608-0045-8DA7-65EAE5CA0A9B}" presName="ChildAccent" presStyleLbl="solidFgAcc1" presStyleIdx="0" presStyleCnt="6"/>
      <dgm:spPr/>
    </dgm:pt>
    <dgm:pt modelId="{FA49902F-30DE-854F-A5DA-3683BD429710}" type="pres">
      <dgm:prSet presAssocID="{8F923272-5608-0045-8DA7-65EAE5CA0A9B}" presName="Child" presStyleLbl="revTx" presStyleIdx="1" presStyleCnt="8">
        <dgm:presLayoutVars>
          <dgm:chMax val="0"/>
          <dgm:chPref val="0"/>
          <dgm:bulletEnabled val="1"/>
        </dgm:presLayoutVars>
      </dgm:prSet>
      <dgm:spPr/>
    </dgm:pt>
    <dgm:pt modelId="{BFA8E388-B356-9F4A-88F7-39CAD0829FD8}" type="pres">
      <dgm:prSet presAssocID="{BC095D2A-79C4-114F-B171-34D616B8A91B}" presName="childComposite" presStyleCnt="0">
        <dgm:presLayoutVars>
          <dgm:chMax val="0"/>
          <dgm:chPref val="0"/>
        </dgm:presLayoutVars>
      </dgm:prSet>
      <dgm:spPr/>
    </dgm:pt>
    <dgm:pt modelId="{3F12C692-D971-C84F-A5DD-D07121CF8F0D}" type="pres">
      <dgm:prSet presAssocID="{BC095D2A-79C4-114F-B171-34D616B8A91B}" presName="ChildAccent" presStyleLbl="solidFgAcc1" presStyleIdx="1" presStyleCnt="6"/>
      <dgm:spPr/>
    </dgm:pt>
    <dgm:pt modelId="{51925A8E-BDBE-524A-BFCB-EED1B4251E4B}" type="pres">
      <dgm:prSet presAssocID="{BC095D2A-79C4-114F-B171-34D616B8A91B}" presName="Child" presStyleLbl="revTx" presStyleIdx="2" presStyleCnt="8">
        <dgm:presLayoutVars>
          <dgm:chMax val="0"/>
          <dgm:chPref val="0"/>
          <dgm:bulletEnabled val="1"/>
        </dgm:presLayoutVars>
      </dgm:prSet>
      <dgm:spPr/>
    </dgm:pt>
    <dgm:pt modelId="{261DD20E-5758-DD46-A2B8-762BE32EEFE5}" type="pres">
      <dgm:prSet presAssocID="{2C962F21-4A01-0542-AE30-C211EE916B61}" presName="childComposite" presStyleCnt="0">
        <dgm:presLayoutVars>
          <dgm:chMax val="0"/>
          <dgm:chPref val="0"/>
        </dgm:presLayoutVars>
      </dgm:prSet>
      <dgm:spPr/>
    </dgm:pt>
    <dgm:pt modelId="{C5360BB3-7FDA-CD44-99D2-B8DA55D0B755}" type="pres">
      <dgm:prSet presAssocID="{2C962F21-4A01-0542-AE30-C211EE916B61}" presName="ChildAccent" presStyleLbl="solidFgAcc1" presStyleIdx="2" presStyleCnt="6"/>
      <dgm:spPr/>
    </dgm:pt>
    <dgm:pt modelId="{1C8F34B7-7D1E-1446-9F0D-60BF738103AF}" type="pres">
      <dgm:prSet presAssocID="{2C962F21-4A01-0542-AE30-C211EE916B61}" presName="Child" presStyleLbl="revTx" presStyleIdx="3" presStyleCnt="8">
        <dgm:presLayoutVars>
          <dgm:chMax val="0"/>
          <dgm:chPref val="0"/>
          <dgm:bulletEnabled val="1"/>
        </dgm:presLayoutVars>
      </dgm:prSet>
      <dgm:spPr/>
    </dgm:pt>
    <dgm:pt modelId="{CE36D60A-470D-4144-BF31-4D45F329085D}" type="pres">
      <dgm:prSet presAssocID="{C190A19E-3124-7E46-8CA7-A62C7E6CC709}" presName="root" presStyleCnt="0">
        <dgm:presLayoutVars>
          <dgm:chMax/>
          <dgm:chPref/>
        </dgm:presLayoutVars>
      </dgm:prSet>
      <dgm:spPr/>
    </dgm:pt>
    <dgm:pt modelId="{FA456F9F-4882-6543-B0E0-F2BA6D7DD7C6}" type="pres">
      <dgm:prSet presAssocID="{C190A19E-3124-7E46-8CA7-A62C7E6CC709}" presName="rootComposite" presStyleCnt="0">
        <dgm:presLayoutVars/>
      </dgm:prSet>
      <dgm:spPr/>
    </dgm:pt>
    <dgm:pt modelId="{D95D0505-26A6-7146-897E-64708667ED8B}" type="pres">
      <dgm:prSet presAssocID="{C190A19E-3124-7E46-8CA7-A62C7E6CC709}" presName="ParentAccent" presStyleLbl="alignNode1" presStyleIdx="1" presStyleCnt="2"/>
      <dgm:spPr/>
    </dgm:pt>
    <dgm:pt modelId="{56131074-C3BA-B245-9CAB-4EAA9616F775}" type="pres">
      <dgm:prSet presAssocID="{C190A19E-3124-7E46-8CA7-A62C7E6CC709}" presName="ParentSmallAccent" presStyleLbl="fgAcc1" presStyleIdx="1" presStyleCnt="2"/>
      <dgm:spPr/>
    </dgm:pt>
    <dgm:pt modelId="{916CD039-BC81-AD44-A1B0-00B0631E8D38}" type="pres">
      <dgm:prSet presAssocID="{C190A19E-3124-7E46-8CA7-A62C7E6CC709}" presName="Parent" presStyleLbl="revTx" presStyleIdx="4" presStyleCnt="8">
        <dgm:presLayoutVars>
          <dgm:chMax/>
          <dgm:chPref val="4"/>
          <dgm:bulletEnabled val="1"/>
        </dgm:presLayoutVars>
      </dgm:prSet>
      <dgm:spPr/>
    </dgm:pt>
    <dgm:pt modelId="{F12C934B-5953-F745-9564-D05ADCFDF5E4}" type="pres">
      <dgm:prSet presAssocID="{C190A19E-3124-7E46-8CA7-A62C7E6CC709}" presName="childShape" presStyleCnt="0">
        <dgm:presLayoutVars>
          <dgm:chMax val="0"/>
          <dgm:chPref val="0"/>
        </dgm:presLayoutVars>
      </dgm:prSet>
      <dgm:spPr/>
    </dgm:pt>
    <dgm:pt modelId="{E48B2CD2-051D-C54D-8C40-65DF131218E5}" type="pres">
      <dgm:prSet presAssocID="{0F7CE261-9458-3C49-8F96-4FE7316B0CC0}" presName="childComposite" presStyleCnt="0">
        <dgm:presLayoutVars>
          <dgm:chMax val="0"/>
          <dgm:chPref val="0"/>
        </dgm:presLayoutVars>
      </dgm:prSet>
      <dgm:spPr/>
    </dgm:pt>
    <dgm:pt modelId="{76F8EAE3-AD04-6740-962E-8FCC371887DA}" type="pres">
      <dgm:prSet presAssocID="{0F7CE261-9458-3C49-8F96-4FE7316B0CC0}" presName="ChildAccent" presStyleLbl="solidFgAcc1" presStyleIdx="3" presStyleCnt="6"/>
      <dgm:spPr/>
    </dgm:pt>
    <dgm:pt modelId="{CAA02692-4F02-0542-8EE8-C42CE182F583}" type="pres">
      <dgm:prSet presAssocID="{0F7CE261-9458-3C49-8F96-4FE7316B0CC0}" presName="Child" presStyleLbl="revTx" presStyleIdx="5" presStyleCnt="8">
        <dgm:presLayoutVars>
          <dgm:chMax val="0"/>
          <dgm:chPref val="0"/>
          <dgm:bulletEnabled val="1"/>
        </dgm:presLayoutVars>
      </dgm:prSet>
      <dgm:spPr/>
    </dgm:pt>
    <dgm:pt modelId="{08F7745C-75DC-4243-94B6-482BB424DBF3}" type="pres">
      <dgm:prSet presAssocID="{37D38DFE-FF58-084C-AC69-62C1884B1890}" presName="childComposite" presStyleCnt="0">
        <dgm:presLayoutVars>
          <dgm:chMax val="0"/>
          <dgm:chPref val="0"/>
        </dgm:presLayoutVars>
      </dgm:prSet>
      <dgm:spPr/>
    </dgm:pt>
    <dgm:pt modelId="{C09C6608-ADCE-3B4A-BA9A-FA669A450971}" type="pres">
      <dgm:prSet presAssocID="{37D38DFE-FF58-084C-AC69-62C1884B1890}" presName="ChildAccent" presStyleLbl="solidFgAcc1" presStyleIdx="4" presStyleCnt="6"/>
      <dgm:spPr/>
    </dgm:pt>
    <dgm:pt modelId="{49B83F06-60D4-AC48-8312-CCD0B89E4068}" type="pres">
      <dgm:prSet presAssocID="{37D38DFE-FF58-084C-AC69-62C1884B1890}" presName="Child" presStyleLbl="revTx" presStyleIdx="6" presStyleCnt="8">
        <dgm:presLayoutVars>
          <dgm:chMax val="0"/>
          <dgm:chPref val="0"/>
          <dgm:bulletEnabled val="1"/>
        </dgm:presLayoutVars>
      </dgm:prSet>
      <dgm:spPr/>
    </dgm:pt>
    <dgm:pt modelId="{623420FD-CEF2-4144-A238-7667CBA26211}" type="pres">
      <dgm:prSet presAssocID="{2F41A541-04CF-3041-8345-5D764B6D117D}" presName="childComposite" presStyleCnt="0">
        <dgm:presLayoutVars>
          <dgm:chMax val="0"/>
          <dgm:chPref val="0"/>
        </dgm:presLayoutVars>
      </dgm:prSet>
      <dgm:spPr/>
    </dgm:pt>
    <dgm:pt modelId="{3069E1A7-2ACF-044A-BEDC-678C0BAC56D5}" type="pres">
      <dgm:prSet presAssocID="{2F41A541-04CF-3041-8345-5D764B6D117D}" presName="ChildAccent" presStyleLbl="solidFgAcc1" presStyleIdx="5" presStyleCnt="6"/>
      <dgm:spPr/>
    </dgm:pt>
    <dgm:pt modelId="{F29B81E5-AE65-5542-8A0B-F763CC8D3625}" type="pres">
      <dgm:prSet presAssocID="{2F41A541-04CF-3041-8345-5D764B6D117D}" presName="Child" presStyleLbl="revTx" presStyleIdx="7" presStyleCnt="8">
        <dgm:presLayoutVars>
          <dgm:chMax val="0"/>
          <dgm:chPref val="0"/>
          <dgm:bulletEnabled val="1"/>
        </dgm:presLayoutVars>
      </dgm:prSet>
      <dgm:spPr/>
    </dgm:pt>
  </dgm:ptLst>
  <dgm:cxnLst>
    <dgm:cxn modelId="{EE041B03-461C-B541-A145-CD6DF1F29F27}" srcId="{C190A19E-3124-7E46-8CA7-A62C7E6CC709}" destId="{2F41A541-04CF-3041-8345-5D764B6D117D}" srcOrd="2" destOrd="0" parTransId="{4C3DC9F3-15F3-BE4D-A97C-6208B97F44E1}" sibTransId="{AA86D279-69AE-0B41-AAD5-C8AC1CD2075D}"/>
    <dgm:cxn modelId="{59A0D649-D32B-804E-8C13-5218D63FD01E}" type="presOf" srcId="{BC095D2A-79C4-114F-B171-34D616B8A91B}" destId="{51925A8E-BDBE-524A-BFCB-EED1B4251E4B}" srcOrd="0" destOrd="0" presId="urn:microsoft.com/office/officeart/2008/layout/SquareAccentList"/>
    <dgm:cxn modelId="{677A044C-8BB7-7844-AA35-6EEB4236F075}" srcId="{256BDFD0-1336-C449-BFBF-479C2F30B62D}" destId="{8EE5EB06-49E8-0E41-8349-6ACA3E6062CA}" srcOrd="0" destOrd="0" parTransId="{F8008650-F324-024A-96EE-294EF9F98121}" sibTransId="{E3DB8DD0-F107-B246-BD46-A37F8FC78C72}"/>
    <dgm:cxn modelId="{DAC84154-A141-C34B-A33E-4EF73ECD67E5}" srcId="{8EE5EB06-49E8-0E41-8349-6ACA3E6062CA}" destId="{BC095D2A-79C4-114F-B171-34D616B8A91B}" srcOrd="1" destOrd="0" parTransId="{BD4F3BAD-72C6-0648-ABC3-5EAD7AFC02BD}" sibTransId="{ECB499FF-9714-3845-A6EB-9D93926CA7F7}"/>
    <dgm:cxn modelId="{5632D363-343D-6240-8B40-B58A16E244FF}" type="presOf" srcId="{2C962F21-4A01-0542-AE30-C211EE916B61}" destId="{1C8F34B7-7D1E-1446-9F0D-60BF738103AF}" srcOrd="0" destOrd="0" presId="urn:microsoft.com/office/officeart/2008/layout/SquareAccentList"/>
    <dgm:cxn modelId="{431A8D65-C4FA-F241-BE8B-99B16C1406CF}" type="presOf" srcId="{37D38DFE-FF58-084C-AC69-62C1884B1890}" destId="{49B83F06-60D4-AC48-8312-CCD0B89E4068}" srcOrd="0" destOrd="0" presId="urn:microsoft.com/office/officeart/2008/layout/SquareAccentList"/>
    <dgm:cxn modelId="{6AB1027C-5395-6745-A86E-916C3587D6F7}" srcId="{256BDFD0-1336-C449-BFBF-479C2F30B62D}" destId="{C190A19E-3124-7E46-8CA7-A62C7E6CC709}" srcOrd="1" destOrd="0" parTransId="{CF15DCAF-6ADF-F347-8B34-33A169AA75B7}" sibTransId="{BAE9DEC2-AC87-D541-BA4F-4D5AE0F7897E}"/>
    <dgm:cxn modelId="{F018568A-C01D-114E-8715-B683DD317009}" type="presOf" srcId="{0F7CE261-9458-3C49-8F96-4FE7316B0CC0}" destId="{CAA02692-4F02-0542-8EE8-C42CE182F583}" srcOrd="0" destOrd="0" presId="urn:microsoft.com/office/officeart/2008/layout/SquareAccentList"/>
    <dgm:cxn modelId="{FE23DC8D-CAD2-6643-952F-201DD67A27E7}" srcId="{C190A19E-3124-7E46-8CA7-A62C7E6CC709}" destId="{37D38DFE-FF58-084C-AC69-62C1884B1890}" srcOrd="1" destOrd="0" parTransId="{3F2CFDD4-85A6-A649-9EFA-85DF2E180552}" sibTransId="{09887724-4F15-2144-A086-7D18FD44D47F}"/>
    <dgm:cxn modelId="{A8895594-C18B-F54F-92F7-21DB2EA0FC69}" srcId="{8EE5EB06-49E8-0E41-8349-6ACA3E6062CA}" destId="{8F923272-5608-0045-8DA7-65EAE5CA0A9B}" srcOrd="0" destOrd="0" parTransId="{8A00B9F2-CE4D-5848-993B-A68C8EFDD044}" sibTransId="{678CF23A-7279-9B44-ACC3-1D3A5E2A82B2}"/>
    <dgm:cxn modelId="{07FBAA9D-43AD-7845-B1B6-7B981847F9D8}" srcId="{8EE5EB06-49E8-0E41-8349-6ACA3E6062CA}" destId="{2C962F21-4A01-0542-AE30-C211EE916B61}" srcOrd="2" destOrd="0" parTransId="{E5D5B078-227C-7341-85F9-8A179E250BFB}" sibTransId="{E7041C36-11A6-D243-815C-5435FDDF7E3A}"/>
    <dgm:cxn modelId="{E321C8A8-710A-924D-B3BE-C6F0B338418E}" type="presOf" srcId="{2F41A541-04CF-3041-8345-5D764B6D117D}" destId="{F29B81E5-AE65-5542-8A0B-F763CC8D3625}" srcOrd="0" destOrd="0" presId="urn:microsoft.com/office/officeart/2008/layout/SquareAccentList"/>
    <dgm:cxn modelId="{80C8D9AA-6D89-0744-9C26-28F74F665821}" type="presOf" srcId="{256BDFD0-1336-C449-BFBF-479C2F30B62D}" destId="{65CBB22A-6862-DD49-9E45-8F931D21BD22}" srcOrd="0" destOrd="0" presId="urn:microsoft.com/office/officeart/2008/layout/SquareAccentList"/>
    <dgm:cxn modelId="{E267DED4-36E6-5A4C-980E-5B6CC773C1D6}" type="presOf" srcId="{C190A19E-3124-7E46-8CA7-A62C7E6CC709}" destId="{916CD039-BC81-AD44-A1B0-00B0631E8D38}" srcOrd="0" destOrd="0" presId="urn:microsoft.com/office/officeart/2008/layout/SquareAccentList"/>
    <dgm:cxn modelId="{C69978D9-E19B-0246-AB66-27AD818F4228}" srcId="{C190A19E-3124-7E46-8CA7-A62C7E6CC709}" destId="{0F7CE261-9458-3C49-8F96-4FE7316B0CC0}" srcOrd="0" destOrd="0" parTransId="{98E4BBE0-0B5A-3149-AACD-C339D4F6CCBA}" sibTransId="{41C9B06F-3114-E243-B2D4-6C5620845A1E}"/>
    <dgm:cxn modelId="{247AEBE0-7377-7843-9540-254C68FE535E}" type="presOf" srcId="{8EE5EB06-49E8-0E41-8349-6ACA3E6062CA}" destId="{45CE0466-59F1-BF44-A78E-95220A8801E2}" srcOrd="0" destOrd="0" presId="urn:microsoft.com/office/officeart/2008/layout/SquareAccentList"/>
    <dgm:cxn modelId="{C48102F7-C9DD-4F46-BAEB-7B8D4B82D9A9}" type="presOf" srcId="{8F923272-5608-0045-8DA7-65EAE5CA0A9B}" destId="{FA49902F-30DE-854F-A5DA-3683BD429710}" srcOrd="0" destOrd="0" presId="urn:microsoft.com/office/officeart/2008/layout/SquareAccentList"/>
    <dgm:cxn modelId="{A854E433-253C-2941-9DA1-144CE3C9B989}" type="presParOf" srcId="{65CBB22A-6862-DD49-9E45-8F931D21BD22}" destId="{D9E0AAF9-9F14-A24F-A317-003B1279E297}" srcOrd="0" destOrd="0" presId="urn:microsoft.com/office/officeart/2008/layout/SquareAccentList"/>
    <dgm:cxn modelId="{C460BA4A-9997-5248-8200-C616563A0D53}" type="presParOf" srcId="{D9E0AAF9-9F14-A24F-A317-003B1279E297}" destId="{1012EEF8-3058-7F4C-B7AA-A35BB4E6AE62}" srcOrd="0" destOrd="0" presId="urn:microsoft.com/office/officeart/2008/layout/SquareAccentList"/>
    <dgm:cxn modelId="{1A4DC98F-7538-AA42-B31A-0215F423EE85}" type="presParOf" srcId="{1012EEF8-3058-7F4C-B7AA-A35BB4E6AE62}" destId="{322DD2F1-356B-0B4F-9D11-71F0A4B13122}" srcOrd="0" destOrd="0" presId="urn:microsoft.com/office/officeart/2008/layout/SquareAccentList"/>
    <dgm:cxn modelId="{10D292AD-7742-014E-A3E0-CDDB9C593EDC}" type="presParOf" srcId="{1012EEF8-3058-7F4C-B7AA-A35BB4E6AE62}" destId="{6704AED5-2660-BB44-9285-C7315524686C}" srcOrd="1" destOrd="0" presId="urn:microsoft.com/office/officeart/2008/layout/SquareAccentList"/>
    <dgm:cxn modelId="{411990D7-F951-864D-A273-6B73191929E4}" type="presParOf" srcId="{1012EEF8-3058-7F4C-B7AA-A35BB4E6AE62}" destId="{45CE0466-59F1-BF44-A78E-95220A8801E2}" srcOrd="2" destOrd="0" presId="urn:microsoft.com/office/officeart/2008/layout/SquareAccentList"/>
    <dgm:cxn modelId="{6B6B4683-2F16-6547-850B-84BA9680EBAB}" type="presParOf" srcId="{D9E0AAF9-9F14-A24F-A317-003B1279E297}" destId="{25A55EB5-2B20-3B40-B546-24E203D16369}" srcOrd="1" destOrd="0" presId="urn:microsoft.com/office/officeart/2008/layout/SquareAccentList"/>
    <dgm:cxn modelId="{BF404ED7-5474-6443-906A-82FFF679E65E}" type="presParOf" srcId="{25A55EB5-2B20-3B40-B546-24E203D16369}" destId="{28CBCB2F-67DD-B74A-A8F4-E63C011F6BF2}" srcOrd="0" destOrd="0" presId="urn:microsoft.com/office/officeart/2008/layout/SquareAccentList"/>
    <dgm:cxn modelId="{C0165D39-BD2B-2444-9F48-DAC2F99ED14C}" type="presParOf" srcId="{28CBCB2F-67DD-B74A-A8F4-E63C011F6BF2}" destId="{66B1F0B1-BD37-D040-92BF-7065634DC10F}" srcOrd="0" destOrd="0" presId="urn:microsoft.com/office/officeart/2008/layout/SquareAccentList"/>
    <dgm:cxn modelId="{4C2ED78D-0864-6F40-A2BC-0F4DA1B45C75}" type="presParOf" srcId="{28CBCB2F-67DD-B74A-A8F4-E63C011F6BF2}" destId="{FA49902F-30DE-854F-A5DA-3683BD429710}" srcOrd="1" destOrd="0" presId="urn:microsoft.com/office/officeart/2008/layout/SquareAccentList"/>
    <dgm:cxn modelId="{C040B3DA-0CAC-0647-B2FF-521909741407}" type="presParOf" srcId="{25A55EB5-2B20-3B40-B546-24E203D16369}" destId="{BFA8E388-B356-9F4A-88F7-39CAD0829FD8}" srcOrd="1" destOrd="0" presId="urn:microsoft.com/office/officeart/2008/layout/SquareAccentList"/>
    <dgm:cxn modelId="{2E27BEC0-A4EB-874A-A626-437B8CEB5AB4}" type="presParOf" srcId="{BFA8E388-B356-9F4A-88F7-39CAD0829FD8}" destId="{3F12C692-D971-C84F-A5DD-D07121CF8F0D}" srcOrd="0" destOrd="0" presId="urn:microsoft.com/office/officeart/2008/layout/SquareAccentList"/>
    <dgm:cxn modelId="{260FE934-57C0-6442-A18B-6798A3EABC72}" type="presParOf" srcId="{BFA8E388-B356-9F4A-88F7-39CAD0829FD8}" destId="{51925A8E-BDBE-524A-BFCB-EED1B4251E4B}" srcOrd="1" destOrd="0" presId="urn:microsoft.com/office/officeart/2008/layout/SquareAccentList"/>
    <dgm:cxn modelId="{B6ECFA17-5441-8F4F-A69F-367C4D704D0E}" type="presParOf" srcId="{25A55EB5-2B20-3B40-B546-24E203D16369}" destId="{261DD20E-5758-DD46-A2B8-762BE32EEFE5}" srcOrd="2" destOrd="0" presId="urn:microsoft.com/office/officeart/2008/layout/SquareAccentList"/>
    <dgm:cxn modelId="{B34DB1E7-C4F6-2E40-BD84-CAFB13826BC5}" type="presParOf" srcId="{261DD20E-5758-DD46-A2B8-762BE32EEFE5}" destId="{C5360BB3-7FDA-CD44-99D2-B8DA55D0B755}" srcOrd="0" destOrd="0" presId="urn:microsoft.com/office/officeart/2008/layout/SquareAccentList"/>
    <dgm:cxn modelId="{367D2F94-DB6E-434E-844D-DF497F9FE061}" type="presParOf" srcId="{261DD20E-5758-DD46-A2B8-762BE32EEFE5}" destId="{1C8F34B7-7D1E-1446-9F0D-60BF738103AF}" srcOrd="1" destOrd="0" presId="urn:microsoft.com/office/officeart/2008/layout/SquareAccentList"/>
    <dgm:cxn modelId="{385D38DA-71DA-AD46-A0F4-4F4512F157E9}" type="presParOf" srcId="{65CBB22A-6862-DD49-9E45-8F931D21BD22}" destId="{CE36D60A-470D-4144-BF31-4D45F329085D}" srcOrd="1" destOrd="0" presId="urn:microsoft.com/office/officeart/2008/layout/SquareAccentList"/>
    <dgm:cxn modelId="{1561E1EF-EB00-D946-BB15-1F4BBC608C08}" type="presParOf" srcId="{CE36D60A-470D-4144-BF31-4D45F329085D}" destId="{FA456F9F-4882-6543-B0E0-F2BA6D7DD7C6}" srcOrd="0" destOrd="0" presId="urn:microsoft.com/office/officeart/2008/layout/SquareAccentList"/>
    <dgm:cxn modelId="{213D7DF3-9773-664C-914B-98EC1AE9E5B1}" type="presParOf" srcId="{FA456F9F-4882-6543-B0E0-F2BA6D7DD7C6}" destId="{D95D0505-26A6-7146-897E-64708667ED8B}" srcOrd="0" destOrd="0" presId="urn:microsoft.com/office/officeart/2008/layout/SquareAccentList"/>
    <dgm:cxn modelId="{10C5F886-88B9-AE4C-96EA-1043A0FF73A4}" type="presParOf" srcId="{FA456F9F-4882-6543-B0E0-F2BA6D7DD7C6}" destId="{56131074-C3BA-B245-9CAB-4EAA9616F775}" srcOrd="1" destOrd="0" presId="urn:microsoft.com/office/officeart/2008/layout/SquareAccentList"/>
    <dgm:cxn modelId="{328876B0-36A0-4F4C-9C3B-8FD57F59D2CE}" type="presParOf" srcId="{FA456F9F-4882-6543-B0E0-F2BA6D7DD7C6}" destId="{916CD039-BC81-AD44-A1B0-00B0631E8D38}" srcOrd="2" destOrd="0" presId="urn:microsoft.com/office/officeart/2008/layout/SquareAccentList"/>
    <dgm:cxn modelId="{280FBB40-1FEC-4248-9E03-19A6F3694826}" type="presParOf" srcId="{CE36D60A-470D-4144-BF31-4D45F329085D}" destId="{F12C934B-5953-F745-9564-D05ADCFDF5E4}" srcOrd="1" destOrd="0" presId="urn:microsoft.com/office/officeart/2008/layout/SquareAccentList"/>
    <dgm:cxn modelId="{F03CBE58-0804-1F4E-8E77-4086B6BDF9E2}" type="presParOf" srcId="{F12C934B-5953-F745-9564-D05ADCFDF5E4}" destId="{E48B2CD2-051D-C54D-8C40-65DF131218E5}" srcOrd="0" destOrd="0" presId="urn:microsoft.com/office/officeart/2008/layout/SquareAccentList"/>
    <dgm:cxn modelId="{4CC18DD1-F1D9-2247-A3E4-6A0DEA66EFF6}" type="presParOf" srcId="{E48B2CD2-051D-C54D-8C40-65DF131218E5}" destId="{76F8EAE3-AD04-6740-962E-8FCC371887DA}" srcOrd="0" destOrd="0" presId="urn:microsoft.com/office/officeart/2008/layout/SquareAccentList"/>
    <dgm:cxn modelId="{B4B10074-8705-AD4D-A634-EA751904D966}" type="presParOf" srcId="{E48B2CD2-051D-C54D-8C40-65DF131218E5}" destId="{CAA02692-4F02-0542-8EE8-C42CE182F583}" srcOrd="1" destOrd="0" presId="urn:microsoft.com/office/officeart/2008/layout/SquareAccentList"/>
    <dgm:cxn modelId="{ECF1B29B-1F18-6B47-907D-9342EBFFC385}" type="presParOf" srcId="{F12C934B-5953-F745-9564-D05ADCFDF5E4}" destId="{08F7745C-75DC-4243-94B6-482BB424DBF3}" srcOrd="1" destOrd="0" presId="urn:microsoft.com/office/officeart/2008/layout/SquareAccentList"/>
    <dgm:cxn modelId="{E4CB0898-4255-D94F-9443-1675FF8F8DA9}" type="presParOf" srcId="{08F7745C-75DC-4243-94B6-482BB424DBF3}" destId="{C09C6608-ADCE-3B4A-BA9A-FA669A450971}" srcOrd="0" destOrd="0" presId="urn:microsoft.com/office/officeart/2008/layout/SquareAccentList"/>
    <dgm:cxn modelId="{1F57DA55-81C7-AA4F-A73B-FA844D5B763B}" type="presParOf" srcId="{08F7745C-75DC-4243-94B6-482BB424DBF3}" destId="{49B83F06-60D4-AC48-8312-CCD0B89E4068}" srcOrd="1" destOrd="0" presId="urn:microsoft.com/office/officeart/2008/layout/SquareAccentList"/>
    <dgm:cxn modelId="{4BC56312-42A9-194D-A772-65863D89BBB8}" type="presParOf" srcId="{F12C934B-5953-F745-9564-D05ADCFDF5E4}" destId="{623420FD-CEF2-4144-A238-7667CBA26211}" srcOrd="2" destOrd="0" presId="urn:microsoft.com/office/officeart/2008/layout/SquareAccentList"/>
    <dgm:cxn modelId="{D4416B74-886B-9040-B0C9-75DDC8AD9F88}" type="presParOf" srcId="{623420FD-CEF2-4144-A238-7667CBA26211}" destId="{3069E1A7-2ACF-044A-BEDC-678C0BAC56D5}" srcOrd="0" destOrd="0" presId="urn:microsoft.com/office/officeart/2008/layout/SquareAccentList"/>
    <dgm:cxn modelId="{33862F39-F9D7-8E4A-A6B1-B023DEABC7EB}" type="presParOf" srcId="{623420FD-CEF2-4144-A238-7667CBA26211}" destId="{F29B81E5-AE65-5542-8A0B-F763CC8D3625}"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0C4058A-14C9-884A-BBA4-993E7ABB6731}" type="doc">
      <dgm:prSet loTypeId="urn:microsoft.com/office/officeart/2008/layout/SquareAccentList" loCatId="" qsTypeId="urn:microsoft.com/office/officeart/2005/8/quickstyle/simple1" qsCatId="simple" csTypeId="urn:microsoft.com/office/officeart/2005/8/colors/accent0_3" csCatId="mainScheme" phldr="1"/>
      <dgm:spPr/>
      <dgm:t>
        <a:bodyPr/>
        <a:lstStyle/>
        <a:p>
          <a:endParaRPr lang="en-US"/>
        </a:p>
      </dgm:t>
    </dgm:pt>
    <dgm:pt modelId="{09C99D0B-08BA-2044-934C-984E59DC4774}">
      <dgm:prSet phldrT="[Text]"/>
      <dgm:spPr/>
      <dgm:t>
        <a:bodyPr/>
        <a:lstStyle/>
        <a:p>
          <a:r>
            <a:rPr lang="en-US" dirty="0"/>
            <a:t>Challenge</a:t>
          </a:r>
        </a:p>
      </dgm:t>
    </dgm:pt>
    <dgm:pt modelId="{252A840E-2CCC-D04F-8410-1F5807CD1D15}" type="parTrans" cxnId="{5B9EF7A8-2125-8E48-8B04-8353DCAE54DD}">
      <dgm:prSet/>
      <dgm:spPr/>
      <dgm:t>
        <a:bodyPr/>
        <a:lstStyle/>
        <a:p>
          <a:endParaRPr lang="en-US"/>
        </a:p>
      </dgm:t>
    </dgm:pt>
    <dgm:pt modelId="{041A06D2-A78C-4F40-BE0D-3D7E25A40F9F}" type="sibTrans" cxnId="{5B9EF7A8-2125-8E48-8B04-8353DCAE54DD}">
      <dgm:prSet/>
      <dgm:spPr/>
      <dgm:t>
        <a:bodyPr/>
        <a:lstStyle/>
        <a:p>
          <a:endParaRPr lang="en-US"/>
        </a:p>
      </dgm:t>
    </dgm:pt>
    <dgm:pt modelId="{8CB3D9C8-6C83-8647-882C-39CD34DF3282}">
      <dgm:prSet phldrT="[Text]"/>
      <dgm:spPr/>
      <dgm:t>
        <a:bodyPr/>
        <a:lstStyle/>
        <a:p>
          <a:r>
            <a:rPr lang="en-US" dirty="0"/>
            <a:t>Mismatch between domain-specific words in source and target domains</a:t>
          </a:r>
        </a:p>
      </dgm:t>
    </dgm:pt>
    <dgm:pt modelId="{CE8E0097-4B96-E942-B684-A8A788E5D62F}" type="parTrans" cxnId="{3CE3DA24-5441-2344-8FBC-0C6E8A968A14}">
      <dgm:prSet/>
      <dgm:spPr/>
      <dgm:t>
        <a:bodyPr/>
        <a:lstStyle/>
        <a:p>
          <a:endParaRPr lang="en-US"/>
        </a:p>
      </dgm:t>
    </dgm:pt>
    <dgm:pt modelId="{138D68FF-9A14-7247-954F-DD3E78A3633B}" type="sibTrans" cxnId="{3CE3DA24-5441-2344-8FBC-0C6E8A968A14}">
      <dgm:prSet/>
      <dgm:spPr/>
      <dgm:t>
        <a:bodyPr/>
        <a:lstStyle/>
        <a:p>
          <a:endParaRPr lang="en-US"/>
        </a:p>
      </dgm:t>
    </dgm:pt>
    <dgm:pt modelId="{699F483F-F07B-2F4E-B206-106B95ED3896}">
      <dgm:prSet phldrT="[Text]"/>
      <dgm:spPr/>
      <dgm:t>
        <a:bodyPr/>
        <a:lstStyle/>
        <a:p>
          <a:r>
            <a:rPr lang="en-US" dirty="0"/>
            <a:t>Solution</a:t>
          </a:r>
        </a:p>
      </dgm:t>
    </dgm:pt>
    <dgm:pt modelId="{4B2164BF-BEB3-7E4B-980F-A2F40DB66FF8}" type="parTrans" cxnId="{502B1342-7F38-FD47-A517-B29E6E6E3637}">
      <dgm:prSet/>
      <dgm:spPr/>
      <dgm:t>
        <a:bodyPr/>
        <a:lstStyle/>
        <a:p>
          <a:endParaRPr lang="en-US"/>
        </a:p>
      </dgm:t>
    </dgm:pt>
    <dgm:pt modelId="{99B4FFFE-9BCD-A94E-AC1E-BB887AA5DC04}" type="sibTrans" cxnId="{502B1342-7F38-FD47-A517-B29E6E6E3637}">
      <dgm:prSet/>
      <dgm:spPr/>
      <dgm:t>
        <a:bodyPr/>
        <a:lstStyle/>
        <a:p>
          <a:endParaRPr lang="en-US"/>
        </a:p>
      </dgm:t>
    </dgm:pt>
    <dgm:pt modelId="{C653E17E-C67D-0A43-BE39-0ECB58078CFE}">
      <dgm:prSet phldrT="[Text]"/>
      <dgm:spPr/>
      <dgm:t>
        <a:bodyPr/>
        <a:lstStyle/>
        <a:p>
          <a:r>
            <a:rPr lang="en-US" dirty="0"/>
            <a:t>Adapted Spectral clustering algorithm, based on graph spectral theory</a:t>
          </a:r>
        </a:p>
      </dgm:t>
    </dgm:pt>
    <dgm:pt modelId="{2BD69183-D454-6F43-B9D4-728BE39C8CA9}" type="parTrans" cxnId="{E5CCC38A-8DC2-1E4D-A50C-3B4A7726697B}">
      <dgm:prSet/>
      <dgm:spPr/>
      <dgm:t>
        <a:bodyPr/>
        <a:lstStyle/>
        <a:p>
          <a:endParaRPr lang="en-US"/>
        </a:p>
      </dgm:t>
    </dgm:pt>
    <dgm:pt modelId="{113ACD41-3123-9C4A-AFCE-6605730C0D5C}" type="sibTrans" cxnId="{E5CCC38A-8DC2-1E4D-A50C-3B4A7726697B}">
      <dgm:prSet/>
      <dgm:spPr/>
      <dgm:t>
        <a:bodyPr/>
        <a:lstStyle/>
        <a:p>
          <a:endParaRPr lang="en-US"/>
        </a:p>
      </dgm:t>
    </dgm:pt>
    <dgm:pt modelId="{5BEEEAD2-D62C-D341-9FB1-DC10709DF6BD}">
      <dgm:prSet/>
      <dgm:spPr/>
      <dgm:t>
        <a:bodyPr/>
        <a:lstStyle/>
        <a:p>
          <a:r>
            <a:rPr lang="en-US" dirty="0"/>
            <a:t>Sentiment classifier trained on the source domain may not work well when directly applied to the target domain</a:t>
          </a:r>
        </a:p>
      </dgm:t>
    </dgm:pt>
    <dgm:pt modelId="{D67BCD02-B2AB-BF4F-94A1-16ABFC4C50F0}" type="parTrans" cxnId="{6EA5232F-60C1-0341-AB2E-37016C5E108C}">
      <dgm:prSet/>
      <dgm:spPr/>
      <dgm:t>
        <a:bodyPr/>
        <a:lstStyle/>
        <a:p>
          <a:endParaRPr lang="en-US"/>
        </a:p>
      </dgm:t>
    </dgm:pt>
    <dgm:pt modelId="{CBBD4124-1A5C-994F-B0BD-AFB8984D2B56}" type="sibTrans" cxnId="{6EA5232F-60C1-0341-AB2E-37016C5E108C}">
      <dgm:prSet/>
      <dgm:spPr/>
      <dgm:t>
        <a:bodyPr/>
        <a:lstStyle/>
        <a:p>
          <a:endParaRPr lang="en-US"/>
        </a:p>
      </dgm:t>
    </dgm:pt>
    <dgm:pt modelId="{30B5315A-B216-1844-A030-85EC31C1EA24}">
      <dgm:prSet/>
      <dgm:spPr/>
      <dgm:t>
        <a:bodyPr/>
        <a:lstStyle/>
        <a:p>
          <a:r>
            <a:rPr lang="en-US" dirty="0"/>
            <a:t>Co-align domain-specific and domain-independent words into a set of feature-clusters</a:t>
          </a:r>
          <a:r>
            <a:rPr lang="en-US" dirty="0">
              <a:effectLst/>
            </a:rPr>
            <a:t> </a:t>
          </a:r>
          <a:endParaRPr lang="en-US" dirty="0"/>
        </a:p>
      </dgm:t>
    </dgm:pt>
    <dgm:pt modelId="{AE753980-1F84-F04C-89BF-FB99E84F2AEC}" type="parTrans" cxnId="{351E5655-57E9-ED40-9536-1967AAF72A1E}">
      <dgm:prSet/>
      <dgm:spPr/>
      <dgm:t>
        <a:bodyPr/>
        <a:lstStyle/>
        <a:p>
          <a:endParaRPr lang="en-US"/>
        </a:p>
      </dgm:t>
    </dgm:pt>
    <dgm:pt modelId="{9094973D-8C5A-DD4D-9307-89F2CDA2FE06}" type="sibTrans" cxnId="{351E5655-57E9-ED40-9536-1967AAF72A1E}">
      <dgm:prSet/>
      <dgm:spPr/>
      <dgm:t>
        <a:bodyPr/>
        <a:lstStyle/>
        <a:p>
          <a:endParaRPr lang="en-US"/>
        </a:p>
      </dgm:t>
    </dgm:pt>
    <dgm:pt modelId="{5627BDD9-F8B4-7C4B-BAD3-91BF8A991E45}" type="pres">
      <dgm:prSet presAssocID="{A0C4058A-14C9-884A-BBA4-993E7ABB6731}" presName="layout" presStyleCnt="0">
        <dgm:presLayoutVars>
          <dgm:chMax/>
          <dgm:chPref/>
          <dgm:dir/>
          <dgm:resizeHandles/>
        </dgm:presLayoutVars>
      </dgm:prSet>
      <dgm:spPr/>
    </dgm:pt>
    <dgm:pt modelId="{A0B8A73B-CD51-684C-8201-362B86AD7A6A}" type="pres">
      <dgm:prSet presAssocID="{09C99D0B-08BA-2044-934C-984E59DC4774}" presName="root" presStyleCnt="0">
        <dgm:presLayoutVars>
          <dgm:chMax/>
          <dgm:chPref/>
        </dgm:presLayoutVars>
      </dgm:prSet>
      <dgm:spPr/>
    </dgm:pt>
    <dgm:pt modelId="{60696A0A-E071-9D43-A796-647009D6B200}" type="pres">
      <dgm:prSet presAssocID="{09C99D0B-08BA-2044-934C-984E59DC4774}" presName="rootComposite" presStyleCnt="0">
        <dgm:presLayoutVars/>
      </dgm:prSet>
      <dgm:spPr/>
    </dgm:pt>
    <dgm:pt modelId="{2A1C5817-FFB2-8D46-B04C-F1BE9B5BF44A}" type="pres">
      <dgm:prSet presAssocID="{09C99D0B-08BA-2044-934C-984E59DC4774}" presName="ParentAccent" presStyleLbl="alignNode1" presStyleIdx="0" presStyleCnt="2"/>
      <dgm:spPr/>
    </dgm:pt>
    <dgm:pt modelId="{A0E7A887-F7EC-2F40-AB53-F0CAFB90B060}" type="pres">
      <dgm:prSet presAssocID="{09C99D0B-08BA-2044-934C-984E59DC4774}" presName="ParentSmallAccent" presStyleLbl="fgAcc1" presStyleIdx="0" presStyleCnt="2"/>
      <dgm:spPr/>
    </dgm:pt>
    <dgm:pt modelId="{86EB4955-3B5E-4846-97F9-FC693AF4527E}" type="pres">
      <dgm:prSet presAssocID="{09C99D0B-08BA-2044-934C-984E59DC4774}" presName="Parent" presStyleLbl="revTx" presStyleIdx="0" presStyleCnt="6">
        <dgm:presLayoutVars>
          <dgm:chMax/>
          <dgm:chPref val="4"/>
          <dgm:bulletEnabled val="1"/>
        </dgm:presLayoutVars>
      </dgm:prSet>
      <dgm:spPr/>
    </dgm:pt>
    <dgm:pt modelId="{5C308394-BFD6-AE4F-AB97-3E30E72AFE16}" type="pres">
      <dgm:prSet presAssocID="{09C99D0B-08BA-2044-934C-984E59DC4774}" presName="childShape" presStyleCnt="0">
        <dgm:presLayoutVars>
          <dgm:chMax val="0"/>
          <dgm:chPref val="0"/>
        </dgm:presLayoutVars>
      </dgm:prSet>
      <dgm:spPr/>
    </dgm:pt>
    <dgm:pt modelId="{F55203C3-C717-F349-90E9-E66447AE81F1}" type="pres">
      <dgm:prSet presAssocID="{8CB3D9C8-6C83-8647-882C-39CD34DF3282}" presName="childComposite" presStyleCnt="0">
        <dgm:presLayoutVars>
          <dgm:chMax val="0"/>
          <dgm:chPref val="0"/>
        </dgm:presLayoutVars>
      </dgm:prSet>
      <dgm:spPr/>
    </dgm:pt>
    <dgm:pt modelId="{5A598DBC-1809-E84A-9C67-F9C60AB95091}" type="pres">
      <dgm:prSet presAssocID="{8CB3D9C8-6C83-8647-882C-39CD34DF3282}" presName="ChildAccent" presStyleLbl="solidFgAcc1" presStyleIdx="0" presStyleCnt="4"/>
      <dgm:spPr/>
    </dgm:pt>
    <dgm:pt modelId="{CEFDDCE9-C885-0040-A05A-96E24ADD1AF3}" type="pres">
      <dgm:prSet presAssocID="{8CB3D9C8-6C83-8647-882C-39CD34DF3282}" presName="Child" presStyleLbl="revTx" presStyleIdx="1" presStyleCnt="6">
        <dgm:presLayoutVars>
          <dgm:chMax val="0"/>
          <dgm:chPref val="0"/>
          <dgm:bulletEnabled val="1"/>
        </dgm:presLayoutVars>
      </dgm:prSet>
      <dgm:spPr/>
    </dgm:pt>
    <dgm:pt modelId="{C672C4AD-AB46-3E42-B8EF-1011D75270C3}" type="pres">
      <dgm:prSet presAssocID="{5BEEEAD2-D62C-D341-9FB1-DC10709DF6BD}" presName="childComposite" presStyleCnt="0">
        <dgm:presLayoutVars>
          <dgm:chMax val="0"/>
          <dgm:chPref val="0"/>
        </dgm:presLayoutVars>
      </dgm:prSet>
      <dgm:spPr/>
    </dgm:pt>
    <dgm:pt modelId="{B488245E-5564-904C-8C71-DCC668EF81CC}" type="pres">
      <dgm:prSet presAssocID="{5BEEEAD2-D62C-D341-9FB1-DC10709DF6BD}" presName="ChildAccent" presStyleLbl="solidFgAcc1" presStyleIdx="1" presStyleCnt="4"/>
      <dgm:spPr/>
    </dgm:pt>
    <dgm:pt modelId="{E31DA109-F8A8-3C43-996E-305B327707DB}" type="pres">
      <dgm:prSet presAssocID="{5BEEEAD2-D62C-D341-9FB1-DC10709DF6BD}" presName="Child" presStyleLbl="revTx" presStyleIdx="2" presStyleCnt="6">
        <dgm:presLayoutVars>
          <dgm:chMax val="0"/>
          <dgm:chPref val="0"/>
          <dgm:bulletEnabled val="1"/>
        </dgm:presLayoutVars>
      </dgm:prSet>
      <dgm:spPr/>
    </dgm:pt>
    <dgm:pt modelId="{BF7CA76E-767D-4747-9289-9781EEA4ABFA}" type="pres">
      <dgm:prSet presAssocID="{699F483F-F07B-2F4E-B206-106B95ED3896}" presName="root" presStyleCnt="0">
        <dgm:presLayoutVars>
          <dgm:chMax/>
          <dgm:chPref/>
        </dgm:presLayoutVars>
      </dgm:prSet>
      <dgm:spPr/>
    </dgm:pt>
    <dgm:pt modelId="{9D36325D-DB58-0941-AB26-8135EE64AE05}" type="pres">
      <dgm:prSet presAssocID="{699F483F-F07B-2F4E-B206-106B95ED3896}" presName="rootComposite" presStyleCnt="0">
        <dgm:presLayoutVars/>
      </dgm:prSet>
      <dgm:spPr/>
    </dgm:pt>
    <dgm:pt modelId="{AC886FCB-C441-9347-8A48-F4815E10CA67}" type="pres">
      <dgm:prSet presAssocID="{699F483F-F07B-2F4E-B206-106B95ED3896}" presName="ParentAccent" presStyleLbl="alignNode1" presStyleIdx="1" presStyleCnt="2"/>
      <dgm:spPr/>
    </dgm:pt>
    <dgm:pt modelId="{C62BF3BA-B70A-8C42-B302-9576EE624A48}" type="pres">
      <dgm:prSet presAssocID="{699F483F-F07B-2F4E-B206-106B95ED3896}" presName="ParentSmallAccent" presStyleLbl="fgAcc1" presStyleIdx="1" presStyleCnt="2"/>
      <dgm:spPr/>
    </dgm:pt>
    <dgm:pt modelId="{11E78DFA-AAD9-C040-8D42-2DCC6576871C}" type="pres">
      <dgm:prSet presAssocID="{699F483F-F07B-2F4E-B206-106B95ED3896}" presName="Parent" presStyleLbl="revTx" presStyleIdx="3" presStyleCnt="6">
        <dgm:presLayoutVars>
          <dgm:chMax/>
          <dgm:chPref val="4"/>
          <dgm:bulletEnabled val="1"/>
        </dgm:presLayoutVars>
      </dgm:prSet>
      <dgm:spPr/>
    </dgm:pt>
    <dgm:pt modelId="{89B5FB66-DC73-1649-9382-D5F84920A348}" type="pres">
      <dgm:prSet presAssocID="{699F483F-F07B-2F4E-B206-106B95ED3896}" presName="childShape" presStyleCnt="0">
        <dgm:presLayoutVars>
          <dgm:chMax val="0"/>
          <dgm:chPref val="0"/>
        </dgm:presLayoutVars>
      </dgm:prSet>
      <dgm:spPr/>
    </dgm:pt>
    <dgm:pt modelId="{D40752CA-89F6-214C-BE41-2FF95AF8C889}" type="pres">
      <dgm:prSet presAssocID="{C653E17E-C67D-0A43-BE39-0ECB58078CFE}" presName="childComposite" presStyleCnt="0">
        <dgm:presLayoutVars>
          <dgm:chMax val="0"/>
          <dgm:chPref val="0"/>
        </dgm:presLayoutVars>
      </dgm:prSet>
      <dgm:spPr/>
    </dgm:pt>
    <dgm:pt modelId="{FB626FEE-4432-E34D-B6E9-81C6B13791EC}" type="pres">
      <dgm:prSet presAssocID="{C653E17E-C67D-0A43-BE39-0ECB58078CFE}" presName="ChildAccent" presStyleLbl="solidFgAcc1" presStyleIdx="2" presStyleCnt="4"/>
      <dgm:spPr/>
    </dgm:pt>
    <dgm:pt modelId="{139B56D8-DEB5-684A-A845-10D5A2AB0F3D}" type="pres">
      <dgm:prSet presAssocID="{C653E17E-C67D-0A43-BE39-0ECB58078CFE}" presName="Child" presStyleLbl="revTx" presStyleIdx="4" presStyleCnt="6">
        <dgm:presLayoutVars>
          <dgm:chMax val="0"/>
          <dgm:chPref val="0"/>
          <dgm:bulletEnabled val="1"/>
        </dgm:presLayoutVars>
      </dgm:prSet>
      <dgm:spPr/>
    </dgm:pt>
    <dgm:pt modelId="{D1056833-7DA5-5A4A-85FF-13BB804AE0D9}" type="pres">
      <dgm:prSet presAssocID="{30B5315A-B216-1844-A030-85EC31C1EA24}" presName="childComposite" presStyleCnt="0">
        <dgm:presLayoutVars>
          <dgm:chMax val="0"/>
          <dgm:chPref val="0"/>
        </dgm:presLayoutVars>
      </dgm:prSet>
      <dgm:spPr/>
    </dgm:pt>
    <dgm:pt modelId="{6DFDAC9F-E106-8746-AC61-0206E004426D}" type="pres">
      <dgm:prSet presAssocID="{30B5315A-B216-1844-A030-85EC31C1EA24}" presName="ChildAccent" presStyleLbl="solidFgAcc1" presStyleIdx="3" presStyleCnt="4"/>
      <dgm:spPr/>
    </dgm:pt>
    <dgm:pt modelId="{49BE1462-C973-9147-A8C2-4AB5019DF972}" type="pres">
      <dgm:prSet presAssocID="{30B5315A-B216-1844-A030-85EC31C1EA24}" presName="Child" presStyleLbl="revTx" presStyleIdx="5" presStyleCnt="6">
        <dgm:presLayoutVars>
          <dgm:chMax val="0"/>
          <dgm:chPref val="0"/>
          <dgm:bulletEnabled val="1"/>
        </dgm:presLayoutVars>
      </dgm:prSet>
      <dgm:spPr/>
    </dgm:pt>
  </dgm:ptLst>
  <dgm:cxnLst>
    <dgm:cxn modelId="{42838E23-57A6-984D-B79E-D6E013ABE71F}" type="presOf" srcId="{C653E17E-C67D-0A43-BE39-0ECB58078CFE}" destId="{139B56D8-DEB5-684A-A845-10D5A2AB0F3D}" srcOrd="0" destOrd="0" presId="urn:microsoft.com/office/officeart/2008/layout/SquareAccentList"/>
    <dgm:cxn modelId="{3CE3DA24-5441-2344-8FBC-0C6E8A968A14}" srcId="{09C99D0B-08BA-2044-934C-984E59DC4774}" destId="{8CB3D9C8-6C83-8647-882C-39CD34DF3282}" srcOrd="0" destOrd="0" parTransId="{CE8E0097-4B96-E942-B684-A8A788E5D62F}" sibTransId="{138D68FF-9A14-7247-954F-DD3E78A3633B}"/>
    <dgm:cxn modelId="{6EA5232F-60C1-0341-AB2E-37016C5E108C}" srcId="{09C99D0B-08BA-2044-934C-984E59DC4774}" destId="{5BEEEAD2-D62C-D341-9FB1-DC10709DF6BD}" srcOrd="1" destOrd="0" parTransId="{D67BCD02-B2AB-BF4F-94A1-16ABFC4C50F0}" sibTransId="{CBBD4124-1A5C-994F-B0BD-AFB8984D2B56}"/>
    <dgm:cxn modelId="{DDFF6840-BFBB-CE4E-9A96-8E0BB096CB65}" type="presOf" srcId="{8CB3D9C8-6C83-8647-882C-39CD34DF3282}" destId="{CEFDDCE9-C885-0040-A05A-96E24ADD1AF3}" srcOrd="0" destOrd="0" presId="urn:microsoft.com/office/officeart/2008/layout/SquareAccentList"/>
    <dgm:cxn modelId="{502B1342-7F38-FD47-A517-B29E6E6E3637}" srcId="{A0C4058A-14C9-884A-BBA4-993E7ABB6731}" destId="{699F483F-F07B-2F4E-B206-106B95ED3896}" srcOrd="1" destOrd="0" parTransId="{4B2164BF-BEB3-7E4B-980F-A2F40DB66FF8}" sibTransId="{99B4FFFE-9BCD-A94E-AC1E-BB887AA5DC04}"/>
    <dgm:cxn modelId="{351E5655-57E9-ED40-9536-1967AAF72A1E}" srcId="{699F483F-F07B-2F4E-B206-106B95ED3896}" destId="{30B5315A-B216-1844-A030-85EC31C1EA24}" srcOrd="1" destOrd="0" parTransId="{AE753980-1F84-F04C-89BF-FB99E84F2AEC}" sibTransId="{9094973D-8C5A-DD4D-9307-89F2CDA2FE06}"/>
    <dgm:cxn modelId="{C193616E-D0AC-744C-AC07-1FCDECC6F270}" type="presOf" srcId="{5BEEEAD2-D62C-D341-9FB1-DC10709DF6BD}" destId="{E31DA109-F8A8-3C43-996E-305B327707DB}" srcOrd="0" destOrd="0" presId="urn:microsoft.com/office/officeart/2008/layout/SquareAccentList"/>
    <dgm:cxn modelId="{1BD46D72-C150-BD48-8D60-9786E7A1A6C7}" type="presOf" srcId="{A0C4058A-14C9-884A-BBA4-993E7ABB6731}" destId="{5627BDD9-F8B4-7C4B-BAD3-91BF8A991E45}" srcOrd="0" destOrd="0" presId="urn:microsoft.com/office/officeart/2008/layout/SquareAccentList"/>
    <dgm:cxn modelId="{E5CCC38A-8DC2-1E4D-A50C-3B4A7726697B}" srcId="{699F483F-F07B-2F4E-B206-106B95ED3896}" destId="{C653E17E-C67D-0A43-BE39-0ECB58078CFE}" srcOrd="0" destOrd="0" parTransId="{2BD69183-D454-6F43-B9D4-728BE39C8CA9}" sibTransId="{113ACD41-3123-9C4A-AFCE-6605730C0D5C}"/>
    <dgm:cxn modelId="{4F506B93-A0F5-FC4E-884F-ED0EBAEBAA91}" type="presOf" srcId="{30B5315A-B216-1844-A030-85EC31C1EA24}" destId="{49BE1462-C973-9147-A8C2-4AB5019DF972}" srcOrd="0" destOrd="0" presId="urn:microsoft.com/office/officeart/2008/layout/SquareAccentList"/>
    <dgm:cxn modelId="{5B9EF7A8-2125-8E48-8B04-8353DCAE54DD}" srcId="{A0C4058A-14C9-884A-BBA4-993E7ABB6731}" destId="{09C99D0B-08BA-2044-934C-984E59DC4774}" srcOrd="0" destOrd="0" parTransId="{252A840E-2CCC-D04F-8410-1F5807CD1D15}" sibTransId="{041A06D2-A78C-4F40-BE0D-3D7E25A40F9F}"/>
    <dgm:cxn modelId="{8DF47CCA-850E-FE48-BC3B-6682A1AFF9C0}" type="presOf" srcId="{699F483F-F07B-2F4E-B206-106B95ED3896}" destId="{11E78DFA-AAD9-C040-8D42-2DCC6576871C}" srcOrd="0" destOrd="0" presId="urn:microsoft.com/office/officeart/2008/layout/SquareAccentList"/>
    <dgm:cxn modelId="{F949C0F2-8245-9D4D-8466-D60801811FF3}" type="presOf" srcId="{09C99D0B-08BA-2044-934C-984E59DC4774}" destId="{86EB4955-3B5E-4846-97F9-FC693AF4527E}" srcOrd="0" destOrd="0" presId="urn:microsoft.com/office/officeart/2008/layout/SquareAccentList"/>
    <dgm:cxn modelId="{17406647-68DD-2E4C-BFEE-901BCE71ED6A}" type="presParOf" srcId="{5627BDD9-F8B4-7C4B-BAD3-91BF8A991E45}" destId="{A0B8A73B-CD51-684C-8201-362B86AD7A6A}" srcOrd="0" destOrd="0" presId="urn:microsoft.com/office/officeart/2008/layout/SquareAccentList"/>
    <dgm:cxn modelId="{E88B65EB-F09C-1545-B3A6-9D4E9D03FA20}" type="presParOf" srcId="{A0B8A73B-CD51-684C-8201-362B86AD7A6A}" destId="{60696A0A-E071-9D43-A796-647009D6B200}" srcOrd="0" destOrd="0" presId="urn:microsoft.com/office/officeart/2008/layout/SquareAccentList"/>
    <dgm:cxn modelId="{F59DB7FB-945D-F549-9B81-C7519E36ABAC}" type="presParOf" srcId="{60696A0A-E071-9D43-A796-647009D6B200}" destId="{2A1C5817-FFB2-8D46-B04C-F1BE9B5BF44A}" srcOrd="0" destOrd="0" presId="urn:microsoft.com/office/officeart/2008/layout/SquareAccentList"/>
    <dgm:cxn modelId="{1929C68A-38EE-4946-AABA-ACBDFF30A989}" type="presParOf" srcId="{60696A0A-E071-9D43-A796-647009D6B200}" destId="{A0E7A887-F7EC-2F40-AB53-F0CAFB90B060}" srcOrd="1" destOrd="0" presId="urn:microsoft.com/office/officeart/2008/layout/SquareAccentList"/>
    <dgm:cxn modelId="{9CE761D1-9E87-F14E-8D48-7E61BC90E333}" type="presParOf" srcId="{60696A0A-E071-9D43-A796-647009D6B200}" destId="{86EB4955-3B5E-4846-97F9-FC693AF4527E}" srcOrd="2" destOrd="0" presId="urn:microsoft.com/office/officeart/2008/layout/SquareAccentList"/>
    <dgm:cxn modelId="{142D2944-98BA-C447-AC66-AE790FE5F9D2}" type="presParOf" srcId="{A0B8A73B-CD51-684C-8201-362B86AD7A6A}" destId="{5C308394-BFD6-AE4F-AB97-3E30E72AFE16}" srcOrd="1" destOrd="0" presId="urn:microsoft.com/office/officeart/2008/layout/SquareAccentList"/>
    <dgm:cxn modelId="{A0E2714A-65A2-2945-8FE6-9C8C75E4C8C3}" type="presParOf" srcId="{5C308394-BFD6-AE4F-AB97-3E30E72AFE16}" destId="{F55203C3-C717-F349-90E9-E66447AE81F1}" srcOrd="0" destOrd="0" presId="urn:microsoft.com/office/officeart/2008/layout/SquareAccentList"/>
    <dgm:cxn modelId="{35F979E4-FF8C-B94C-8C41-E213EA614EB6}" type="presParOf" srcId="{F55203C3-C717-F349-90E9-E66447AE81F1}" destId="{5A598DBC-1809-E84A-9C67-F9C60AB95091}" srcOrd="0" destOrd="0" presId="urn:microsoft.com/office/officeart/2008/layout/SquareAccentList"/>
    <dgm:cxn modelId="{7E6C5A57-8578-CE41-938D-275022A06159}" type="presParOf" srcId="{F55203C3-C717-F349-90E9-E66447AE81F1}" destId="{CEFDDCE9-C885-0040-A05A-96E24ADD1AF3}" srcOrd="1" destOrd="0" presId="urn:microsoft.com/office/officeart/2008/layout/SquareAccentList"/>
    <dgm:cxn modelId="{5A539652-DF3A-7949-B48B-2FA79E99E7D3}" type="presParOf" srcId="{5C308394-BFD6-AE4F-AB97-3E30E72AFE16}" destId="{C672C4AD-AB46-3E42-B8EF-1011D75270C3}" srcOrd="1" destOrd="0" presId="urn:microsoft.com/office/officeart/2008/layout/SquareAccentList"/>
    <dgm:cxn modelId="{5D98B44F-3073-E946-B4B8-E8785D1A9033}" type="presParOf" srcId="{C672C4AD-AB46-3E42-B8EF-1011D75270C3}" destId="{B488245E-5564-904C-8C71-DCC668EF81CC}" srcOrd="0" destOrd="0" presId="urn:microsoft.com/office/officeart/2008/layout/SquareAccentList"/>
    <dgm:cxn modelId="{0275B675-8D56-AB4A-A02D-2B500A9C132A}" type="presParOf" srcId="{C672C4AD-AB46-3E42-B8EF-1011D75270C3}" destId="{E31DA109-F8A8-3C43-996E-305B327707DB}" srcOrd="1" destOrd="0" presId="urn:microsoft.com/office/officeart/2008/layout/SquareAccentList"/>
    <dgm:cxn modelId="{1E5FD6AD-C9F7-F147-B07B-C2EBB838961C}" type="presParOf" srcId="{5627BDD9-F8B4-7C4B-BAD3-91BF8A991E45}" destId="{BF7CA76E-767D-4747-9289-9781EEA4ABFA}" srcOrd="1" destOrd="0" presId="urn:microsoft.com/office/officeart/2008/layout/SquareAccentList"/>
    <dgm:cxn modelId="{B012B73F-3461-5D42-8467-6BA57EFA816F}" type="presParOf" srcId="{BF7CA76E-767D-4747-9289-9781EEA4ABFA}" destId="{9D36325D-DB58-0941-AB26-8135EE64AE05}" srcOrd="0" destOrd="0" presId="urn:microsoft.com/office/officeart/2008/layout/SquareAccentList"/>
    <dgm:cxn modelId="{BB5735F5-5A88-2540-928C-35F23A2F99F0}" type="presParOf" srcId="{9D36325D-DB58-0941-AB26-8135EE64AE05}" destId="{AC886FCB-C441-9347-8A48-F4815E10CA67}" srcOrd="0" destOrd="0" presId="urn:microsoft.com/office/officeart/2008/layout/SquareAccentList"/>
    <dgm:cxn modelId="{512F9060-F610-F745-8C54-7EA4FFC087B2}" type="presParOf" srcId="{9D36325D-DB58-0941-AB26-8135EE64AE05}" destId="{C62BF3BA-B70A-8C42-B302-9576EE624A48}" srcOrd="1" destOrd="0" presId="urn:microsoft.com/office/officeart/2008/layout/SquareAccentList"/>
    <dgm:cxn modelId="{E27C1F9E-13F0-BA41-96BA-F33C1400A2DF}" type="presParOf" srcId="{9D36325D-DB58-0941-AB26-8135EE64AE05}" destId="{11E78DFA-AAD9-C040-8D42-2DCC6576871C}" srcOrd="2" destOrd="0" presId="urn:microsoft.com/office/officeart/2008/layout/SquareAccentList"/>
    <dgm:cxn modelId="{707E235F-3576-F44D-9C80-E0CAEF5429A9}" type="presParOf" srcId="{BF7CA76E-767D-4747-9289-9781EEA4ABFA}" destId="{89B5FB66-DC73-1649-9382-D5F84920A348}" srcOrd="1" destOrd="0" presId="urn:microsoft.com/office/officeart/2008/layout/SquareAccentList"/>
    <dgm:cxn modelId="{C6C85B6B-2A6C-E442-A83C-420CC0C29B25}" type="presParOf" srcId="{89B5FB66-DC73-1649-9382-D5F84920A348}" destId="{D40752CA-89F6-214C-BE41-2FF95AF8C889}" srcOrd="0" destOrd="0" presId="urn:microsoft.com/office/officeart/2008/layout/SquareAccentList"/>
    <dgm:cxn modelId="{C4430A9B-1E74-5544-B1D2-F8D27B3BB771}" type="presParOf" srcId="{D40752CA-89F6-214C-BE41-2FF95AF8C889}" destId="{FB626FEE-4432-E34D-B6E9-81C6B13791EC}" srcOrd="0" destOrd="0" presId="urn:microsoft.com/office/officeart/2008/layout/SquareAccentList"/>
    <dgm:cxn modelId="{A5180418-2E97-F145-B0BB-62DBE98FF3EA}" type="presParOf" srcId="{D40752CA-89F6-214C-BE41-2FF95AF8C889}" destId="{139B56D8-DEB5-684A-A845-10D5A2AB0F3D}" srcOrd="1" destOrd="0" presId="urn:microsoft.com/office/officeart/2008/layout/SquareAccentList"/>
    <dgm:cxn modelId="{0E52C425-AD6D-1D49-AE88-858741C78097}" type="presParOf" srcId="{89B5FB66-DC73-1649-9382-D5F84920A348}" destId="{D1056833-7DA5-5A4A-85FF-13BB804AE0D9}" srcOrd="1" destOrd="0" presId="urn:microsoft.com/office/officeart/2008/layout/SquareAccentList"/>
    <dgm:cxn modelId="{5238DAF6-3873-0C42-A532-2F3C202720DA}" type="presParOf" srcId="{D1056833-7DA5-5A4A-85FF-13BB804AE0D9}" destId="{6DFDAC9F-E106-8746-AC61-0206E004426D}" srcOrd="0" destOrd="0" presId="urn:microsoft.com/office/officeart/2008/layout/SquareAccentList"/>
    <dgm:cxn modelId="{4E24A4A6-0D49-ED4C-8905-5C7E4105CA56}" type="presParOf" srcId="{D1056833-7DA5-5A4A-85FF-13BB804AE0D9}" destId="{49BE1462-C973-9147-A8C2-4AB5019DF97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colorful3" csCatId="colorful" phldr="1"/>
      <dgm:spPr/>
      <dgm:t>
        <a:bodyPr/>
        <a:lstStyle/>
        <a:p>
          <a:endParaRPr lang="en-US"/>
        </a:p>
      </dgm:t>
    </dgm:pt>
    <dgm:pt modelId="{9C73092F-3A3C-5A46-A965-3575D219857A}">
      <dgm:prSet phldrT="[Text]"/>
      <dgm:spPr/>
      <dgm:t>
        <a:bodyPr/>
        <a:lstStyle/>
        <a:p>
          <a:r>
            <a:rPr lang="en-US" dirty="0"/>
            <a:t>Spectral Feature Alignment</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Unsupervised</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Feature-based Symmetric Transformation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dgm:t>
        <a:bodyPr/>
        <a:lstStyle/>
        <a:p>
          <a:r>
            <a:rPr lang="en-US" dirty="0"/>
            <a:t>Data-based Feature Alignment with Augmentation &amp; Clustering</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10BEFA2B-12B5-C744-84A5-B63D780CD035}">
      <dgm:prSet phldrT="[Text]"/>
      <dgm:spPr/>
      <dgm:t>
        <a:bodyPr/>
        <a:lstStyle/>
        <a:p>
          <a:r>
            <a:rPr lang="en-US" dirty="0"/>
            <a:t>Model (NA)</a:t>
          </a:r>
        </a:p>
      </dgm:t>
    </dgm:pt>
    <dgm:pt modelId="{2B5978F7-6A1E-5C41-AF93-9A89BDE9F24C}" type="parTrans" cxnId="{9FB5E120-3C53-C942-9C76-A6921956C53A}">
      <dgm:prSet/>
      <dgm:spPr/>
      <dgm:t>
        <a:bodyPr/>
        <a:lstStyle/>
        <a:p>
          <a:endParaRPr lang="en-US"/>
        </a:p>
      </dgm:t>
    </dgm:pt>
    <dgm:pt modelId="{4B77E902-CCCB-DF40-A0B3-2040A3C1DA20}" type="sibTrans" cxnId="{9FB5E120-3C53-C942-9C76-A6921956C53A}">
      <dgm:prSet/>
      <dgm:spPr/>
      <dgm:t>
        <a:bodyPr/>
        <a:lstStyle/>
        <a:p>
          <a:endParaRPr lang="en-US"/>
        </a:p>
      </dgm:t>
    </dgm:pt>
    <dgm:pt modelId="{0169F454-57C7-BA4D-A7C9-035C4919BEB0}" type="pres">
      <dgm:prSet presAssocID="{50F2611F-5795-434C-B787-CF26B84888BB}" presName="cycle" presStyleCnt="0">
        <dgm:presLayoutVars>
          <dgm:chMax val="1"/>
          <dgm:dir/>
          <dgm:animLvl val="ctr"/>
          <dgm:resizeHandles val="exact"/>
        </dgm:presLayoutVars>
      </dgm:prSet>
      <dgm:spPr/>
    </dgm:pt>
    <dgm:pt modelId="{A0AB27D4-0418-4348-902B-F444EF272FB1}" type="pres">
      <dgm:prSet presAssocID="{9C73092F-3A3C-5A46-A965-3575D219857A}" presName="centerShape" presStyleLbl="node0" presStyleIdx="0" presStyleCnt="1"/>
      <dgm:spPr/>
    </dgm:pt>
    <dgm:pt modelId="{56ECC7AF-7238-874A-88D8-C2199707DCF5}" type="pres">
      <dgm:prSet presAssocID="{8B7103B6-DF8F-2443-8638-C8FCAB42488E}" presName="parTrans" presStyleLbl="bgSibTrans2D1" presStyleIdx="0" presStyleCnt="4"/>
      <dgm:spPr/>
    </dgm:pt>
    <dgm:pt modelId="{5DCB6725-9133-EC4C-A287-EA1C6ED0B64F}" type="pres">
      <dgm:prSet presAssocID="{BD71D955-F924-C742-A5AC-055CA5D937F0}" presName="node" presStyleLbl="node1" presStyleIdx="0" presStyleCnt="4">
        <dgm:presLayoutVars>
          <dgm:bulletEnabled val="1"/>
        </dgm:presLayoutVars>
      </dgm:prSet>
      <dgm:spPr/>
    </dgm:pt>
    <dgm:pt modelId="{0CE3400F-5E0C-5949-8543-CAC8AC886DDD}" type="pres">
      <dgm:prSet presAssocID="{B56F94ED-0F7C-CC46-9233-9CC1C5D83562}" presName="parTrans" presStyleLbl="bgSibTrans2D1" presStyleIdx="1" presStyleCnt="4"/>
      <dgm:spPr/>
    </dgm:pt>
    <dgm:pt modelId="{2758808E-1934-8645-8DA6-51109D35997E}" type="pres">
      <dgm:prSet presAssocID="{21F02643-E882-194B-B198-21A162ABA683}" presName="node" presStyleLbl="node1" presStyleIdx="1" presStyleCnt="4">
        <dgm:presLayoutVars>
          <dgm:bulletEnabled val="1"/>
        </dgm:presLayoutVars>
      </dgm:prSet>
      <dgm:spPr/>
    </dgm:pt>
    <dgm:pt modelId="{26538D46-026A-104E-A1CB-96E700AD2EDF}" type="pres">
      <dgm:prSet presAssocID="{53859CF9-8EFF-E84A-8C8B-38B5937EB5B9}" presName="parTrans" presStyleLbl="bgSibTrans2D1" presStyleIdx="2" presStyleCnt="4"/>
      <dgm:spPr/>
    </dgm:pt>
    <dgm:pt modelId="{20E9D753-ED1C-9B4D-84E5-B3CC3AE60BD8}" type="pres">
      <dgm:prSet presAssocID="{A3E8AF45-53F9-0B4A-AED8-B903527FB816}" presName="node" presStyleLbl="node1" presStyleIdx="2" presStyleCnt="4">
        <dgm:presLayoutVars>
          <dgm:bulletEnabled val="1"/>
        </dgm:presLayoutVars>
      </dgm:prSet>
      <dgm:spPr/>
    </dgm:pt>
    <dgm:pt modelId="{5904977E-B154-814B-AF94-5E2866E6738C}" type="pres">
      <dgm:prSet presAssocID="{2B5978F7-6A1E-5C41-AF93-9A89BDE9F24C}" presName="parTrans" presStyleLbl="bgSibTrans2D1" presStyleIdx="3" presStyleCnt="4"/>
      <dgm:spPr/>
    </dgm:pt>
    <dgm:pt modelId="{7E526583-5404-F14F-9A67-F1A2C82E2A5F}" type="pres">
      <dgm:prSet presAssocID="{10BEFA2B-12B5-C744-84A5-B63D780CD035}" presName="node" presStyleLbl="node1" presStyleIdx="3" presStyleCnt="4">
        <dgm:presLayoutVars>
          <dgm:bulletEnabled val="1"/>
        </dgm:presLayoutVars>
      </dgm:prSet>
      <dgm:spPr/>
    </dgm:pt>
  </dgm:ptLst>
  <dgm:cxnLst>
    <dgm:cxn modelId="{DBFB1917-26FE-334E-9C6D-A5DC513E241A}" type="presOf" srcId="{B56F94ED-0F7C-CC46-9233-9CC1C5D83562}" destId="{0CE3400F-5E0C-5949-8543-CAC8AC886DDD}"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9FB5E120-3C53-C942-9C76-A6921956C53A}" srcId="{9C73092F-3A3C-5A46-A965-3575D219857A}" destId="{10BEFA2B-12B5-C744-84A5-B63D780CD035}" srcOrd="3" destOrd="0" parTransId="{2B5978F7-6A1E-5C41-AF93-9A89BDE9F24C}" sibTransId="{4B77E902-CCCB-DF40-A0B3-2040A3C1DA20}"/>
    <dgm:cxn modelId="{AC514023-E9CE-FD48-BD86-F976F21DE135}" srcId="{9C73092F-3A3C-5A46-A965-3575D219857A}" destId="{A3E8AF45-53F9-0B4A-AED8-B903527FB816}" srcOrd="2" destOrd="0" parTransId="{53859CF9-8EFF-E84A-8C8B-38B5937EB5B9}" sibTransId="{9DDFDD8C-B627-6248-9350-A30A668FFB16}"/>
    <dgm:cxn modelId="{233D8E2C-6E41-2044-8D2D-063788012071}" type="presOf" srcId="{10BEFA2B-12B5-C744-84A5-B63D780CD035}" destId="{7E526583-5404-F14F-9A67-F1A2C82E2A5F}" srcOrd="0" destOrd="0" presId="urn:microsoft.com/office/officeart/2005/8/layout/radial4"/>
    <dgm:cxn modelId="{504AD738-A6E5-F64C-866C-02415209AB7A}" type="presOf" srcId="{50F2611F-5795-434C-B787-CF26B84888BB}" destId="{0169F454-57C7-BA4D-A7C9-035C4919BEB0}" srcOrd="0" destOrd="0" presId="urn:microsoft.com/office/officeart/2005/8/layout/radial4"/>
    <dgm:cxn modelId="{513EB257-251F-A543-B691-97ED10670A53}" srcId="{9C73092F-3A3C-5A46-A965-3575D219857A}" destId="{BD71D955-F924-C742-A5AC-055CA5D937F0}" srcOrd="0" destOrd="0" parTransId="{8B7103B6-DF8F-2443-8638-C8FCAB42488E}" sibTransId="{A62A1D26-3B3C-0645-97F2-6FED6F6BBFB7}"/>
    <dgm:cxn modelId="{B705BB5E-F7AD-1745-A22F-20A6A6EC9A65}" type="presOf" srcId="{2B5978F7-6A1E-5C41-AF93-9A89BDE9F24C}" destId="{5904977E-B154-814B-AF94-5E2866E6738C}" srcOrd="0" destOrd="0" presId="urn:microsoft.com/office/officeart/2005/8/layout/radial4"/>
    <dgm:cxn modelId="{0D9E8070-B1F9-E148-AED9-033896AF71DC}" type="presOf" srcId="{A3E8AF45-53F9-0B4A-AED8-B903527FB816}" destId="{20E9D753-ED1C-9B4D-84E5-B3CC3AE60BD8}" srcOrd="0" destOrd="0" presId="urn:microsoft.com/office/officeart/2005/8/layout/radial4"/>
    <dgm:cxn modelId="{9F54438D-F372-EE4C-8E69-0A0D721C3139}" type="presOf" srcId="{21F02643-E882-194B-B198-21A162ABA683}" destId="{2758808E-1934-8645-8DA6-51109D35997E}" srcOrd="0" destOrd="0" presId="urn:microsoft.com/office/officeart/2005/8/layout/radial4"/>
    <dgm:cxn modelId="{21876E8D-2678-DC4D-B0C6-17FC3011243C}" type="presOf" srcId="{53859CF9-8EFF-E84A-8C8B-38B5937EB5B9}" destId="{26538D46-026A-104E-A1CB-96E700AD2EDF}" srcOrd="0" destOrd="0" presId="urn:microsoft.com/office/officeart/2005/8/layout/radial4"/>
    <dgm:cxn modelId="{7C50369C-347B-2A43-A79E-F35944C1182D}" type="presOf" srcId="{BD71D955-F924-C742-A5AC-055CA5D937F0}" destId="{5DCB6725-9133-EC4C-A287-EA1C6ED0B64F}" srcOrd="0" destOrd="0" presId="urn:microsoft.com/office/officeart/2005/8/layout/radial4"/>
    <dgm:cxn modelId="{D506A2C8-DB28-164D-8B4B-44C8E007F174}" srcId="{50F2611F-5795-434C-B787-CF26B84888BB}" destId="{9C73092F-3A3C-5A46-A965-3575D219857A}" srcOrd="0" destOrd="0" parTransId="{B729AD20-C778-AD4C-9F6F-223E2EAF7EE9}" sibTransId="{39E369FC-DDB0-2F48-8467-F2092FBA7288}"/>
    <dgm:cxn modelId="{04AEB2E6-19BC-394F-9D10-81593927A60B}" type="presOf" srcId="{8B7103B6-DF8F-2443-8638-C8FCAB42488E}" destId="{56ECC7AF-7238-874A-88D8-C2199707DCF5}" srcOrd="0" destOrd="0" presId="urn:microsoft.com/office/officeart/2005/8/layout/radial4"/>
    <dgm:cxn modelId="{5BAFE5F2-651D-1A4C-BB95-8F11CB9927E6}" type="presOf" srcId="{9C73092F-3A3C-5A46-A965-3575D219857A}" destId="{A0AB27D4-0418-4348-902B-F444EF272FB1}" srcOrd="0" destOrd="0" presId="urn:microsoft.com/office/officeart/2005/8/layout/radial4"/>
    <dgm:cxn modelId="{46FD0CA3-72D2-7940-9D8E-5064EB83C8C1}" type="presParOf" srcId="{0169F454-57C7-BA4D-A7C9-035C4919BEB0}" destId="{A0AB27D4-0418-4348-902B-F444EF272FB1}" srcOrd="0" destOrd="0" presId="urn:microsoft.com/office/officeart/2005/8/layout/radial4"/>
    <dgm:cxn modelId="{1C28FB64-38F3-B44B-8842-98F2EC25160F}" type="presParOf" srcId="{0169F454-57C7-BA4D-A7C9-035C4919BEB0}" destId="{56ECC7AF-7238-874A-88D8-C2199707DCF5}" srcOrd="1" destOrd="0" presId="urn:microsoft.com/office/officeart/2005/8/layout/radial4"/>
    <dgm:cxn modelId="{44D5B714-82B9-4748-BD2F-F59D7D41B898}" type="presParOf" srcId="{0169F454-57C7-BA4D-A7C9-035C4919BEB0}" destId="{5DCB6725-9133-EC4C-A287-EA1C6ED0B64F}" srcOrd="2" destOrd="0" presId="urn:microsoft.com/office/officeart/2005/8/layout/radial4"/>
    <dgm:cxn modelId="{2D8AADFD-84B6-AC48-BC9A-262502CE3F3C}" type="presParOf" srcId="{0169F454-57C7-BA4D-A7C9-035C4919BEB0}" destId="{0CE3400F-5E0C-5949-8543-CAC8AC886DDD}" srcOrd="3" destOrd="0" presId="urn:microsoft.com/office/officeart/2005/8/layout/radial4"/>
    <dgm:cxn modelId="{8A2436C4-22E0-7843-8111-18418D648CEE}" type="presParOf" srcId="{0169F454-57C7-BA4D-A7C9-035C4919BEB0}" destId="{2758808E-1934-8645-8DA6-51109D35997E}" srcOrd="4" destOrd="0" presId="urn:microsoft.com/office/officeart/2005/8/layout/radial4"/>
    <dgm:cxn modelId="{874AC1FC-7095-7446-81DD-908D0FA4EA5C}" type="presParOf" srcId="{0169F454-57C7-BA4D-A7C9-035C4919BEB0}" destId="{26538D46-026A-104E-A1CB-96E700AD2EDF}" srcOrd="5" destOrd="0" presId="urn:microsoft.com/office/officeart/2005/8/layout/radial4"/>
    <dgm:cxn modelId="{C3047F36-8091-0741-B860-DBDD057E08B9}" type="presParOf" srcId="{0169F454-57C7-BA4D-A7C9-035C4919BEB0}" destId="{20E9D753-ED1C-9B4D-84E5-B3CC3AE60BD8}" srcOrd="6" destOrd="0" presId="urn:microsoft.com/office/officeart/2005/8/layout/radial4"/>
    <dgm:cxn modelId="{C9FC9BA1-056F-654B-8471-90C540C9153A}" type="presParOf" srcId="{0169F454-57C7-BA4D-A7C9-035C4919BEB0}" destId="{5904977E-B154-814B-AF94-5E2866E6738C}" srcOrd="7" destOrd="0" presId="urn:microsoft.com/office/officeart/2005/8/layout/radial4"/>
    <dgm:cxn modelId="{F4A04F24-2520-E846-BB16-0F0A9C97EE48}" type="presParOf" srcId="{0169F454-57C7-BA4D-A7C9-035C4919BEB0}" destId="{7E526583-5404-F14F-9A67-F1A2C82E2A5F}"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BF42FC3-A660-B047-B8C7-607CBFCD2664}" type="doc">
      <dgm:prSet loTypeId="urn:microsoft.com/office/officeart/2005/8/layout/hierarchy1" loCatId="" qsTypeId="urn:microsoft.com/office/officeart/2005/8/quickstyle/simple1" qsCatId="simple" csTypeId="urn:microsoft.com/office/officeart/2005/8/colors/accent0_3" csCatId="mainScheme" phldr="1"/>
      <dgm:spPr/>
      <dgm:t>
        <a:bodyPr/>
        <a:lstStyle/>
        <a:p>
          <a:endParaRPr lang="en-US"/>
        </a:p>
      </dgm:t>
    </dgm:pt>
    <dgm:pt modelId="{4C9FCF09-2B11-5E4B-B03E-C645FBF35F4C}">
      <dgm:prSet phldrT="[Text]"/>
      <dgm:spPr/>
      <dgm:t>
        <a:bodyPr/>
        <a:lstStyle/>
        <a:p>
          <a:r>
            <a:rPr lang="en-US" dirty="0"/>
            <a:t>TL Problem</a:t>
          </a:r>
        </a:p>
      </dgm:t>
    </dgm:pt>
    <dgm:pt modelId="{FE6E37C9-7C39-1145-823D-070BDF5927BA}" type="parTrans" cxnId="{AE57DD0B-A761-D944-88A4-A4846F114034}">
      <dgm:prSet/>
      <dgm:spPr/>
      <dgm:t>
        <a:bodyPr/>
        <a:lstStyle/>
        <a:p>
          <a:endParaRPr lang="en-US"/>
        </a:p>
      </dgm:t>
    </dgm:pt>
    <dgm:pt modelId="{3B299FB5-20E1-CD42-A59B-5A8E94CF21DB}" type="sibTrans" cxnId="{AE57DD0B-A761-D944-88A4-A4846F114034}">
      <dgm:prSet/>
      <dgm:spPr/>
      <dgm:t>
        <a:bodyPr/>
        <a:lstStyle/>
        <a:p>
          <a:endParaRPr lang="en-US"/>
        </a:p>
      </dgm:t>
    </dgm:pt>
    <dgm:pt modelId="{3F0C98CE-CCAA-484A-8168-B143F8F0F9EB}">
      <dgm:prSet phldrT="[Text]"/>
      <dgm:spPr/>
      <dgm:t>
        <a:bodyPr/>
        <a:lstStyle/>
        <a:p>
          <a:r>
            <a:rPr lang="en-US" dirty="0"/>
            <a:t>Label Information</a:t>
          </a:r>
        </a:p>
      </dgm:t>
    </dgm:pt>
    <dgm:pt modelId="{EC13477B-5836-054F-B8BC-832DB7B71F49}" type="parTrans" cxnId="{B666154C-27A5-5B4D-AF87-A0EF4F72F4D5}">
      <dgm:prSet/>
      <dgm:spPr/>
      <dgm:t>
        <a:bodyPr/>
        <a:lstStyle/>
        <a:p>
          <a:endParaRPr lang="en-US"/>
        </a:p>
      </dgm:t>
    </dgm:pt>
    <dgm:pt modelId="{430D35F6-DFBB-C445-9597-EF3174DC5FEE}" type="sibTrans" cxnId="{B666154C-27A5-5B4D-AF87-A0EF4F72F4D5}">
      <dgm:prSet/>
      <dgm:spPr/>
      <dgm:t>
        <a:bodyPr/>
        <a:lstStyle/>
        <a:p>
          <a:endParaRPr lang="en-US"/>
        </a:p>
      </dgm:t>
    </dgm:pt>
    <dgm:pt modelId="{4211D648-81DF-304F-B69D-DBB7B4551F98}">
      <dgm:prSet phldrT="[Text]"/>
      <dgm:spPr/>
      <dgm:t>
        <a:bodyPr/>
        <a:lstStyle/>
        <a:p>
          <a:r>
            <a:rPr lang="en-US" dirty="0"/>
            <a:t>Feature and Label Space</a:t>
          </a:r>
        </a:p>
      </dgm:t>
    </dgm:pt>
    <dgm:pt modelId="{33DB77FA-2EDB-DD40-8A8A-35E696581501}" type="parTrans" cxnId="{136BDDDF-4A1A-7447-B605-6F9EAB7F5330}">
      <dgm:prSet/>
      <dgm:spPr/>
      <dgm:t>
        <a:bodyPr/>
        <a:lstStyle/>
        <a:p>
          <a:endParaRPr lang="en-US"/>
        </a:p>
      </dgm:t>
    </dgm:pt>
    <dgm:pt modelId="{35843F1F-62C9-444B-8E71-29A9580ABA06}" type="sibTrans" cxnId="{136BDDDF-4A1A-7447-B605-6F9EAB7F5330}">
      <dgm:prSet/>
      <dgm:spPr/>
      <dgm:t>
        <a:bodyPr/>
        <a:lstStyle/>
        <a:p>
          <a:endParaRPr lang="en-US"/>
        </a:p>
      </dgm:t>
    </dgm:pt>
    <dgm:pt modelId="{50657FB9-B4B6-6C4F-9D33-13D1A5A3D196}">
      <dgm:prSet phldrT="[Text]"/>
      <dgm:spPr/>
      <dgm:t>
        <a:bodyPr/>
        <a:lstStyle/>
        <a:p>
          <a:r>
            <a:rPr lang="en-US" dirty="0" err="1"/>
            <a:t>Transductive</a:t>
          </a:r>
          <a:endParaRPr lang="en-US" dirty="0"/>
        </a:p>
      </dgm:t>
    </dgm:pt>
    <dgm:pt modelId="{773AE95A-B5E8-FC42-9EDA-05D51BE93461}" type="parTrans" cxnId="{347B9E32-8DE3-EE43-A316-E31690D50AE3}">
      <dgm:prSet/>
      <dgm:spPr/>
      <dgm:t>
        <a:bodyPr/>
        <a:lstStyle/>
        <a:p>
          <a:endParaRPr lang="en-US"/>
        </a:p>
      </dgm:t>
    </dgm:pt>
    <dgm:pt modelId="{68FB5024-6FC1-3448-847C-9ED3EF374ADB}" type="sibTrans" cxnId="{347B9E32-8DE3-EE43-A316-E31690D50AE3}">
      <dgm:prSet/>
      <dgm:spPr/>
      <dgm:t>
        <a:bodyPr/>
        <a:lstStyle/>
        <a:p>
          <a:endParaRPr lang="en-US"/>
        </a:p>
      </dgm:t>
    </dgm:pt>
    <dgm:pt modelId="{20E56661-2901-4643-9334-755165308C6A}">
      <dgm:prSet phldrT="[Text]"/>
      <dgm:spPr/>
      <dgm:t>
        <a:bodyPr/>
        <a:lstStyle/>
        <a:p>
          <a:r>
            <a:rPr lang="en-US" dirty="0"/>
            <a:t>Inductive</a:t>
          </a:r>
        </a:p>
      </dgm:t>
    </dgm:pt>
    <dgm:pt modelId="{0A547ADD-3F4D-7F4B-AD07-1D743D572A1A}" type="parTrans" cxnId="{497D8DEB-9231-154B-9D6F-98013F8F1849}">
      <dgm:prSet/>
      <dgm:spPr/>
      <dgm:t>
        <a:bodyPr/>
        <a:lstStyle/>
        <a:p>
          <a:endParaRPr lang="en-US"/>
        </a:p>
      </dgm:t>
    </dgm:pt>
    <dgm:pt modelId="{A3E85547-A988-224C-926E-1D88AE0DFEDD}" type="sibTrans" cxnId="{497D8DEB-9231-154B-9D6F-98013F8F1849}">
      <dgm:prSet/>
      <dgm:spPr/>
      <dgm:t>
        <a:bodyPr/>
        <a:lstStyle/>
        <a:p>
          <a:endParaRPr lang="en-US"/>
        </a:p>
      </dgm:t>
    </dgm:pt>
    <dgm:pt modelId="{04E57E24-C228-D74A-865F-CD64CC33411F}">
      <dgm:prSet phldrT="[Text]"/>
      <dgm:spPr>
        <a:ln w="25400">
          <a:solidFill>
            <a:srgbClr val="C00000"/>
          </a:solidFill>
        </a:ln>
      </dgm:spPr>
      <dgm:t>
        <a:bodyPr/>
        <a:lstStyle/>
        <a:p>
          <a:r>
            <a:rPr lang="en-US" dirty="0"/>
            <a:t>Unsupervised</a:t>
          </a:r>
        </a:p>
      </dgm:t>
    </dgm:pt>
    <dgm:pt modelId="{84696FB9-60FC-D441-83AE-449B496F3B9E}" type="parTrans" cxnId="{DD3F7B86-4A4B-A444-9A92-4FD65177C96E}">
      <dgm:prSet/>
      <dgm:spPr/>
      <dgm:t>
        <a:bodyPr/>
        <a:lstStyle/>
        <a:p>
          <a:endParaRPr lang="en-US"/>
        </a:p>
      </dgm:t>
    </dgm:pt>
    <dgm:pt modelId="{0A7BD639-FEDB-3047-AE35-35F1F4D2D38F}" type="sibTrans" cxnId="{DD3F7B86-4A4B-A444-9A92-4FD65177C96E}">
      <dgm:prSet/>
      <dgm:spPr/>
      <dgm:t>
        <a:bodyPr/>
        <a:lstStyle/>
        <a:p>
          <a:endParaRPr lang="en-US"/>
        </a:p>
      </dgm:t>
    </dgm:pt>
    <dgm:pt modelId="{4D80BC1E-946A-5644-8171-6106A12FF692}">
      <dgm:prSet phldrT="[Text]"/>
      <dgm:spPr/>
      <dgm:t>
        <a:bodyPr/>
        <a:lstStyle/>
        <a:p>
          <a:r>
            <a:rPr lang="en-US" dirty="0"/>
            <a:t>Only available for Source</a:t>
          </a:r>
        </a:p>
      </dgm:t>
    </dgm:pt>
    <dgm:pt modelId="{3AD1728F-537B-C54A-B7C0-E30FF39F9122}" type="parTrans" cxnId="{3D8D7737-9F60-F840-B97F-38B9C81A1E65}">
      <dgm:prSet/>
      <dgm:spPr/>
      <dgm:t>
        <a:bodyPr/>
        <a:lstStyle/>
        <a:p>
          <a:endParaRPr lang="en-US"/>
        </a:p>
      </dgm:t>
    </dgm:pt>
    <dgm:pt modelId="{35D013FA-C3DD-4A47-BB1B-1BEB9C36A5C1}" type="sibTrans" cxnId="{3D8D7737-9F60-F840-B97F-38B9C81A1E65}">
      <dgm:prSet/>
      <dgm:spPr/>
      <dgm:t>
        <a:bodyPr/>
        <a:lstStyle/>
        <a:p>
          <a:endParaRPr lang="en-US"/>
        </a:p>
      </dgm:t>
    </dgm:pt>
    <dgm:pt modelId="{432C7245-5A91-CB43-A6F9-CCF25CD7AEA7}">
      <dgm:prSet phldrT="[Text]"/>
      <dgm:spPr>
        <a:solidFill>
          <a:srgbClr val="00B0F0">
            <a:alpha val="90000"/>
          </a:srgbClr>
        </a:solidFill>
      </dgm:spPr>
      <dgm:t>
        <a:bodyPr/>
        <a:lstStyle/>
        <a:p>
          <a:r>
            <a:rPr lang="en-US" dirty="0"/>
            <a:t>Available for Source &amp; Target</a:t>
          </a:r>
        </a:p>
      </dgm:t>
    </dgm:pt>
    <dgm:pt modelId="{30C4F674-81AC-714F-88A6-38CAD5497D2F}" type="parTrans" cxnId="{7EDC5CA5-B935-7941-9AB8-FAD8DA8BDE19}">
      <dgm:prSet/>
      <dgm:spPr/>
      <dgm:t>
        <a:bodyPr/>
        <a:lstStyle/>
        <a:p>
          <a:endParaRPr lang="en-US"/>
        </a:p>
      </dgm:t>
    </dgm:pt>
    <dgm:pt modelId="{B866B799-C709-BB4E-B92F-834DA03EC6AD}" type="sibTrans" cxnId="{7EDC5CA5-B935-7941-9AB8-FAD8DA8BDE19}">
      <dgm:prSet/>
      <dgm:spPr/>
      <dgm:t>
        <a:bodyPr/>
        <a:lstStyle/>
        <a:p>
          <a:endParaRPr lang="en-US"/>
        </a:p>
      </dgm:t>
    </dgm:pt>
    <dgm:pt modelId="{9BBF3D6D-6CCD-C24A-B743-06ADB224BBF3}">
      <dgm:prSet phldrT="[Text]"/>
      <dgm:spPr>
        <a:solidFill>
          <a:srgbClr val="FFC000">
            <a:alpha val="90000"/>
          </a:srgbClr>
        </a:solidFill>
        <a:ln w="25400">
          <a:solidFill>
            <a:srgbClr val="C00000"/>
          </a:solidFill>
        </a:ln>
      </dgm:spPr>
      <dgm:t>
        <a:bodyPr/>
        <a:lstStyle/>
        <a:p>
          <a:r>
            <a:rPr lang="en-US" dirty="0"/>
            <a:t>Not Available</a:t>
          </a:r>
        </a:p>
      </dgm:t>
    </dgm:pt>
    <dgm:pt modelId="{266B183A-B6BF-FC4D-86BA-E9AE0FD9FA64}" type="parTrans" cxnId="{D791738A-4051-CC42-9AAE-5F120FE4A046}">
      <dgm:prSet/>
      <dgm:spPr/>
      <dgm:t>
        <a:bodyPr/>
        <a:lstStyle/>
        <a:p>
          <a:endParaRPr lang="en-US"/>
        </a:p>
      </dgm:t>
    </dgm:pt>
    <dgm:pt modelId="{881A2558-78F3-DC4A-8BDF-DBC56C9DAF9F}" type="sibTrans" cxnId="{D791738A-4051-CC42-9AAE-5F120FE4A046}">
      <dgm:prSet/>
      <dgm:spPr/>
      <dgm:t>
        <a:bodyPr/>
        <a:lstStyle/>
        <a:p>
          <a:endParaRPr lang="en-US"/>
        </a:p>
      </dgm:t>
    </dgm:pt>
    <dgm:pt modelId="{AEBA55ED-552E-5940-8544-E61F26245D36}">
      <dgm:prSet phldrT="[Text]"/>
      <dgm:spPr>
        <a:ln w="25400">
          <a:solidFill>
            <a:srgbClr val="C00000"/>
          </a:solidFill>
        </a:ln>
      </dgm:spPr>
      <dgm:t>
        <a:bodyPr/>
        <a:lstStyle/>
        <a:p>
          <a:r>
            <a:rPr lang="en-US" dirty="0"/>
            <a:t>Homogeneous TL</a:t>
          </a:r>
        </a:p>
      </dgm:t>
    </dgm:pt>
    <dgm:pt modelId="{822B928A-12B9-8142-919D-F96A1C0646A8}" type="parTrans" cxnId="{49E9E767-2109-6A47-82E5-E35AB54B7CEF}">
      <dgm:prSet/>
      <dgm:spPr/>
      <dgm:t>
        <a:bodyPr/>
        <a:lstStyle/>
        <a:p>
          <a:endParaRPr lang="en-US"/>
        </a:p>
      </dgm:t>
    </dgm:pt>
    <dgm:pt modelId="{300937C1-4DB8-A14D-BDA3-5E03D7824587}" type="sibTrans" cxnId="{49E9E767-2109-6A47-82E5-E35AB54B7CEF}">
      <dgm:prSet/>
      <dgm:spPr/>
      <dgm:t>
        <a:bodyPr/>
        <a:lstStyle/>
        <a:p>
          <a:endParaRPr lang="en-US"/>
        </a:p>
      </dgm:t>
    </dgm:pt>
    <dgm:pt modelId="{B3088979-ABE8-8445-8E14-02F0F2D253BD}">
      <dgm:prSet phldrT="[Text]"/>
      <dgm:spPr>
        <a:solidFill>
          <a:schemeClr val="accent2">
            <a:lumMod val="50000"/>
          </a:schemeClr>
        </a:solidFill>
      </dgm:spPr>
      <dgm:t>
        <a:bodyPr/>
        <a:lstStyle/>
        <a:p>
          <a:r>
            <a:rPr lang="en-US" dirty="0"/>
            <a:t>Heterogeneous TL</a:t>
          </a:r>
        </a:p>
      </dgm:t>
    </dgm:pt>
    <dgm:pt modelId="{A169D625-B5BB-AD4C-8CA0-0D3F4B232356}" type="parTrans" cxnId="{CD27E64B-2D49-0E44-89CA-A96F4BF99A11}">
      <dgm:prSet/>
      <dgm:spPr/>
      <dgm:t>
        <a:bodyPr/>
        <a:lstStyle/>
        <a:p>
          <a:endParaRPr lang="en-US"/>
        </a:p>
      </dgm:t>
    </dgm:pt>
    <dgm:pt modelId="{ABC97979-3A93-A74D-B143-2D616E91D41E}" type="sibTrans" cxnId="{CD27E64B-2D49-0E44-89CA-A96F4BF99A11}">
      <dgm:prSet/>
      <dgm:spPr/>
      <dgm:t>
        <a:bodyPr/>
        <a:lstStyle/>
        <a:p>
          <a:endParaRPr lang="en-US"/>
        </a:p>
      </dgm:t>
    </dgm:pt>
    <dgm:pt modelId="{086B985F-FDBA-764B-A4FC-DD8F308BA48B}">
      <dgm:prSet phldrT="[Text]"/>
      <dgm:spPr>
        <a:solidFill>
          <a:srgbClr val="FFC000">
            <a:alpha val="90000"/>
          </a:srgbClr>
        </a:solidFill>
        <a:ln w="25400">
          <a:solidFill>
            <a:srgbClr val="C00000"/>
          </a:solidFill>
        </a:ln>
      </dgm:spPr>
      <dgm:t>
        <a:bodyPr/>
        <a:lstStyle/>
        <a:p>
          <a:r>
            <a:rPr lang="en-US" dirty="0"/>
            <a:t>Similar Feature and Label Space</a:t>
          </a:r>
        </a:p>
      </dgm:t>
    </dgm:pt>
    <dgm:pt modelId="{EB4E77E5-86E4-D749-B00B-E871024818E0}" type="parTrans" cxnId="{20498A35-229E-7D4A-BBCA-428F0347702B}">
      <dgm:prSet/>
      <dgm:spPr/>
      <dgm:t>
        <a:bodyPr/>
        <a:lstStyle/>
        <a:p>
          <a:endParaRPr lang="en-US"/>
        </a:p>
      </dgm:t>
    </dgm:pt>
    <dgm:pt modelId="{F9E95190-2E50-1846-B9D4-F1F2D9944DA1}" type="sibTrans" cxnId="{20498A35-229E-7D4A-BBCA-428F0347702B}">
      <dgm:prSet/>
      <dgm:spPr/>
      <dgm:t>
        <a:bodyPr/>
        <a:lstStyle/>
        <a:p>
          <a:endParaRPr lang="en-US"/>
        </a:p>
      </dgm:t>
    </dgm:pt>
    <dgm:pt modelId="{4DD1A787-855B-EF43-9FAC-CC66AF26E22E}">
      <dgm:prSet phldrT="[Text]"/>
      <dgm:spPr/>
      <dgm:t>
        <a:bodyPr/>
        <a:lstStyle/>
        <a:p>
          <a:r>
            <a:rPr lang="en-US" dirty="0"/>
            <a:t>At least one of  Feature or Label Space is dis-similar</a:t>
          </a:r>
        </a:p>
      </dgm:t>
    </dgm:pt>
    <dgm:pt modelId="{A93B4825-C0A9-2543-B1E0-60DC83B28C6C}" type="parTrans" cxnId="{CA0CDB6F-2E2A-104B-8FEE-3E3BC998D9B2}">
      <dgm:prSet/>
      <dgm:spPr/>
      <dgm:t>
        <a:bodyPr/>
        <a:lstStyle/>
        <a:p>
          <a:endParaRPr lang="en-US"/>
        </a:p>
      </dgm:t>
    </dgm:pt>
    <dgm:pt modelId="{C3E7AF05-DA62-AB40-B78E-37EF5B41CE1B}" type="sibTrans" cxnId="{CA0CDB6F-2E2A-104B-8FEE-3E3BC998D9B2}">
      <dgm:prSet/>
      <dgm:spPr/>
      <dgm:t>
        <a:bodyPr/>
        <a:lstStyle/>
        <a:p>
          <a:endParaRPr lang="en-US"/>
        </a:p>
      </dgm:t>
    </dgm:pt>
    <dgm:pt modelId="{846A7F6F-342B-F84F-92BF-6BD7F2C9D721}" type="pres">
      <dgm:prSet presAssocID="{CBF42FC3-A660-B047-B8C7-607CBFCD2664}" presName="hierChild1" presStyleCnt="0">
        <dgm:presLayoutVars>
          <dgm:chPref val="1"/>
          <dgm:dir/>
          <dgm:animOne val="branch"/>
          <dgm:animLvl val="lvl"/>
          <dgm:resizeHandles/>
        </dgm:presLayoutVars>
      </dgm:prSet>
      <dgm:spPr/>
    </dgm:pt>
    <dgm:pt modelId="{625A6773-7443-DA44-9C5E-1443B6F4B877}" type="pres">
      <dgm:prSet presAssocID="{4C9FCF09-2B11-5E4B-B03E-C645FBF35F4C}" presName="hierRoot1" presStyleCnt="0"/>
      <dgm:spPr/>
    </dgm:pt>
    <dgm:pt modelId="{D7537397-6330-DD44-9778-B2C2E662091F}" type="pres">
      <dgm:prSet presAssocID="{4C9FCF09-2B11-5E4B-B03E-C645FBF35F4C}" presName="composite" presStyleCnt="0"/>
      <dgm:spPr/>
    </dgm:pt>
    <dgm:pt modelId="{ADAEC802-0924-9042-A05C-226E6D5EBCF0}" type="pres">
      <dgm:prSet presAssocID="{4C9FCF09-2B11-5E4B-B03E-C645FBF35F4C}" presName="background" presStyleLbl="node0" presStyleIdx="0" presStyleCnt="1"/>
      <dgm:spPr/>
    </dgm:pt>
    <dgm:pt modelId="{5C29AA57-1365-8D46-BC96-9ABAA40304C9}" type="pres">
      <dgm:prSet presAssocID="{4C9FCF09-2B11-5E4B-B03E-C645FBF35F4C}" presName="text" presStyleLbl="fgAcc0" presStyleIdx="0" presStyleCnt="1">
        <dgm:presLayoutVars>
          <dgm:chPref val="3"/>
        </dgm:presLayoutVars>
      </dgm:prSet>
      <dgm:spPr/>
    </dgm:pt>
    <dgm:pt modelId="{7428607C-EB61-7C4D-8BD1-B04BA9578A37}" type="pres">
      <dgm:prSet presAssocID="{4C9FCF09-2B11-5E4B-B03E-C645FBF35F4C}" presName="hierChild2" presStyleCnt="0"/>
      <dgm:spPr/>
    </dgm:pt>
    <dgm:pt modelId="{ED2637CB-EEDD-4C48-972C-4C5407A2E3DF}" type="pres">
      <dgm:prSet presAssocID="{EC13477B-5836-054F-B8BC-832DB7B71F49}" presName="Name10" presStyleLbl="parChTrans1D2" presStyleIdx="0" presStyleCnt="2"/>
      <dgm:spPr/>
    </dgm:pt>
    <dgm:pt modelId="{8C37FD35-5586-1544-BA2E-EC87EC952F10}" type="pres">
      <dgm:prSet presAssocID="{3F0C98CE-CCAA-484A-8168-B143F8F0F9EB}" presName="hierRoot2" presStyleCnt="0"/>
      <dgm:spPr/>
    </dgm:pt>
    <dgm:pt modelId="{927378A2-D833-8C47-BD92-C3A3E9B8DE27}" type="pres">
      <dgm:prSet presAssocID="{3F0C98CE-CCAA-484A-8168-B143F8F0F9EB}" presName="composite2" presStyleCnt="0"/>
      <dgm:spPr/>
    </dgm:pt>
    <dgm:pt modelId="{F2A7BE58-3B92-FA48-AFD5-7AB5C51EDAB9}" type="pres">
      <dgm:prSet presAssocID="{3F0C98CE-CCAA-484A-8168-B143F8F0F9EB}" presName="background2" presStyleLbl="node2" presStyleIdx="0" presStyleCnt="2"/>
      <dgm:spPr/>
    </dgm:pt>
    <dgm:pt modelId="{758B0E7F-BF4F-3046-A8FA-85A9A80E9E00}" type="pres">
      <dgm:prSet presAssocID="{3F0C98CE-CCAA-484A-8168-B143F8F0F9EB}" presName="text2" presStyleLbl="fgAcc2" presStyleIdx="0" presStyleCnt="2">
        <dgm:presLayoutVars>
          <dgm:chPref val="3"/>
        </dgm:presLayoutVars>
      </dgm:prSet>
      <dgm:spPr/>
    </dgm:pt>
    <dgm:pt modelId="{AA9CA67A-1A05-0847-8718-067FF4E48294}" type="pres">
      <dgm:prSet presAssocID="{3F0C98CE-CCAA-484A-8168-B143F8F0F9EB}" presName="hierChild3" presStyleCnt="0"/>
      <dgm:spPr/>
    </dgm:pt>
    <dgm:pt modelId="{BD509083-7834-464A-B023-147B23EFB017}" type="pres">
      <dgm:prSet presAssocID="{773AE95A-B5E8-FC42-9EDA-05D51BE93461}" presName="Name17" presStyleLbl="parChTrans1D3" presStyleIdx="0" presStyleCnt="5"/>
      <dgm:spPr/>
    </dgm:pt>
    <dgm:pt modelId="{77584635-D1C3-B449-95EF-28E951703AE2}" type="pres">
      <dgm:prSet presAssocID="{50657FB9-B4B6-6C4F-9D33-13D1A5A3D196}" presName="hierRoot3" presStyleCnt="0"/>
      <dgm:spPr/>
    </dgm:pt>
    <dgm:pt modelId="{582688FA-08A6-A044-AC0D-1BB1DD201749}" type="pres">
      <dgm:prSet presAssocID="{50657FB9-B4B6-6C4F-9D33-13D1A5A3D196}" presName="composite3" presStyleCnt="0"/>
      <dgm:spPr/>
    </dgm:pt>
    <dgm:pt modelId="{A9210360-CE90-834D-848C-2D70FBE38FA7}" type="pres">
      <dgm:prSet presAssocID="{50657FB9-B4B6-6C4F-9D33-13D1A5A3D196}" presName="background3" presStyleLbl="node3" presStyleIdx="0" presStyleCnt="5"/>
      <dgm:spPr/>
    </dgm:pt>
    <dgm:pt modelId="{2D801C1F-108E-E04F-91F0-C779C59651A6}" type="pres">
      <dgm:prSet presAssocID="{50657FB9-B4B6-6C4F-9D33-13D1A5A3D196}" presName="text3" presStyleLbl="fgAcc3" presStyleIdx="0" presStyleCnt="5">
        <dgm:presLayoutVars>
          <dgm:chPref val="3"/>
        </dgm:presLayoutVars>
      </dgm:prSet>
      <dgm:spPr/>
    </dgm:pt>
    <dgm:pt modelId="{11175911-4FB8-F642-9DF0-FAEFAEABCC00}" type="pres">
      <dgm:prSet presAssocID="{50657FB9-B4B6-6C4F-9D33-13D1A5A3D196}" presName="hierChild4" presStyleCnt="0"/>
      <dgm:spPr/>
    </dgm:pt>
    <dgm:pt modelId="{6D7BBF4A-8297-574F-9E5D-32AD29F46B76}" type="pres">
      <dgm:prSet presAssocID="{3AD1728F-537B-C54A-B7C0-E30FF39F9122}" presName="Name23" presStyleLbl="parChTrans1D4" presStyleIdx="0" presStyleCnt="5"/>
      <dgm:spPr/>
    </dgm:pt>
    <dgm:pt modelId="{3DABE5E2-7FA0-4A4D-AFEA-5161527B3985}" type="pres">
      <dgm:prSet presAssocID="{4D80BC1E-946A-5644-8171-6106A12FF692}" presName="hierRoot4" presStyleCnt="0"/>
      <dgm:spPr/>
    </dgm:pt>
    <dgm:pt modelId="{A096E665-AD5B-1D4F-BB51-4E6EC0C06A31}" type="pres">
      <dgm:prSet presAssocID="{4D80BC1E-946A-5644-8171-6106A12FF692}" presName="composite4" presStyleCnt="0"/>
      <dgm:spPr/>
    </dgm:pt>
    <dgm:pt modelId="{0C24F3C1-20E6-D34A-847E-A97CE2398450}" type="pres">
      <dgm:prSet presAssocID="{4D80BC1E-946A-5644-8171-6106A12FF692}" presName="background4" presStyleLbl="node4" presStyleIdx="0" presStyleCnt="5"/>
      <dgm:spPr/>
    </dgm:pt>
    <dgm:pt modelId="{5CE7A389-6791-2A44-9791-2A3FA796331E}" type="pres">
      <dgm:prSet presAssocID="{4D80BC1E-946A-5644-8171-6106A12FF692}" presName="text4" presStyleLbl="fgAcc4" presStyleIdx="0" presStyleCnt="5">
        <dgm:presLayoutVars>
          <dgm:chPref val="3"/>
        </dgm:presLayoutVars>
      </dgm:prSet>
      <dgm:spPr/>
    </dgm:pt>
    <dgm:pt modelId="{62E9789D-E262-F84E-A92C-B39820FB9F47}" type="pres">
      <dgm:prSet presAssocID="{4D80BC1E-946A-5644-8171-6106A12FF692}" presName="hierChild5" presStyleCnt="0"/>
      <dgm:spPr/>
    </dgm:pt>
    <dgm:pt modelId="{72DF882B-43B1-5544-BF4E-BE1B9FD11FE4}" type="pres">
      <dgm:prSet presAssocID="{0A547ADD-3F4D-7F4B-AD07-1D743D572A1A}" presName="Name17" presStyleLbl="parChTrans1D3" presStyleIdx="1" presStyleCnt="5"/>
      <dgm:spPr/>
    </dgm:pt>
    <dgm:pt modelId="{B61C2A18-2176-A343-AD2F-A21C93DF7C34}" type="pres">
      <dgm:prSet presAssocID="{20E56661-2901-4643-9334-755165308C6A}" presName="hierRoot3" presStyleCnt="0"/>
      <dgm:spPr/>
    </dgm:pt>
    <dgm:pt modelId="{3528B87A-2480-6C47-B190-6FD84FFEE586}" type="pres">
      <dgm:prSet presAssocID="{20E56661-2901-4643-9334-755165308C6A}" presName="composite3" presStyleCnt="0"/>
      <dgm:spPr/>
    </dgm:pt>
    <dgm:pt modelId="{27B8A2F1-8558-0C45-98FC-AEABD82C65DF}" type="pres">
      <dgm:prSet presAssocID="{20E56661-2901-4643-9334-755165308C6A}" presName="background3" presStyleLbl="node3" presStyleIdx="1" presStyleCnt="5"/>
      <dgm:spPr/>
    </dgm:pt>
    <dgm:pt modelId="{434BEF23-2B07-3744-981F-A5B5D30B91B9}" type="pres">
      <dgm:prSet presAssocID="{20E56661-2901-4643-9334-755165308C6A}" presName="text3" presStyleLbl="fgAcc3" presStyleIdx="1" presStyleCnt="5">
        <dgm:presLayoutVars>
          <dgm:chPref val="3"/>
        </dgm:presLayoutVars>
      </dgm:prSet>
      <dgm:spPr/>
    </dgm:pt>
    <dgm:pt modelId="{E730BDA0-3941-B94E-A51F-A5D27009A257}" type="pres">
      <dgm:prSet presAssocID="{20E56661-2901-4643-9334-755165308C6A}" presName="hierChild4" presStyleCnt="0"/>
      <dgm:spPr/>
    </dgm:pt>
    <dgm:pt modelId="{5B9A9917-0B73-0543-B592-C508B809839E}" type="pres">
      <dgm:prSet presAssocID="{30C4F674-81AC-714F-88A6-38CAD5497D2F}" presName="Name23" presStyleLbl="parChTrans1D4" presStyleIdx="1" presStyleCnt="5"/>
      <dgm:spPr/>
    </dgm:pt>
    <dgm:pt modelId="{52EA4D53-BEDF-3D48-AC06-6AA834D53474}" type="pres">
      <dgm:prSet presAssocID="{432C7245-5A91-CB43-A6F9-CCF25CD7AEA7}" presName="hierRoot4" presStyleCnt="0"/>
      <dgm:spPr/>
    </dgm:pt>
    <dgm:pt modelId="{81F6EDA8-6412-EF44-81D6-F5EC5C2263CF}" type="pres">
      <dgm:prSet presAssocID="{432C7245-5A91-CB43-A6F9-CCF25CD7AEA7}" presName="composite4" presStyleCnt="0"/>
      <dgm:spPr/>
    </dgm:pt>
    <dgm:pt modelId="{9740BC1B-7759-8747-9404-45FC63C56DB1}" type="pres">
      <dgm:prSet presAssocID="{432C7245-5A91-CB43-A6F9-CCF25CD7AEA7}" presName="background4" presStyleLbl="node4" presStyleIdx="1" presStyleCnt="5"/>
      <dgm:spPr/>
    </dgm:pt>
    <dgm:pt modelId="{021A560C-888F-5B48-8E26-A2F33DB5AB8D}" type="pres">
      <dgm:prSet presAssocID="{432C7245-5A91-CB43-A6F9-CCF25CD7AEA7}" presName="text4" presStyleLbl="fgAcc4" presStyleIdx="1" presStyleCnt="5">
        <dgm:presLayoutVars>
          <dgm:chPref val="3"/>
        </dgm:presLayoutVars>
      </dgm:prSet>
      <dgm:spPr/>
    </dgm:pt>
    <dgm:pt modelId="{A650BCCF-D490-EA46-95EF-9D4AEBA6D08A}" type="pres">
      <dgm:prSet presAssocID="{432C7245-5A91-CB43-A6F9-CCF25CD7AEA7}" presName="hierChild5" presStyleCnt="0"/>
      <dgm:spPr/>
    </dgm:pt>
    <dgm:pt modelId="{59B901D2-3D14-4B48-BE79-CDAC18EA79A1}" type="pres">
      <dgm:prSet presAssocID="{84696FB9-60FC-D441-83AE-449B496F3B9E}" presName="Name17" presStyleLbl="parChTrans1D3" presStyleIdx="2" presStyleCnt="5"/>
      <dgm:spPr/>
    </dgm:pt>
    <dgm:pt modelId="{E9EDFA74-28C9-A94D-B931-785F115FAFDD}" type="pres">
      <dgm:prSet presAssocID="{04E57E24-C228-D74A-865F-CD64CC33411F}" presName="hierRoot3" presStyleCnt="0"/>
      <dgm:spPr/>
    </dgm:pt>
    <dgm:pt modelId="{B5FAB44F-AE44-8D41-8AF3-41C9FD48E296}" type="pres">
      <dgm:prSet presAssocID="{04E57E24-C228-D74A-865F-CD64CC33411F}" presName="composite3" presStyleCnt="0"/>
      <dgm:spPr/>
    </dgm:pt>
    <dgm:pt modelId="{F7728310-25C8-0440-AECA-7736AFC82C68}" type="pres">
      <dgm:prSet presAssocID="{04E57E24-C228-D74A-865F-CD64CC33411F}" presName="background3" presStyleLbl="node3" presStyleIdx="2" presStyleCnt="5"/>
      <dgm:spPr/>
    </dgm:pt>
    <dgm:pt modelId="{0DA76857-1317-2648-83E4-78A7056BA777}" type="pres">
      <dgm:prSet presAssocID="{04E57E24-C228-D74A-865F-CD64CC33411F}" presName="text3" presStyleLbl="fgAcc3" presStyleIdx="2" presStyleCnt="5">
        <dgm:presLayoutVars>
          <dgm:chPref val="3"/>
        </dgm:presLayoutVars>
      </dgm:prSet>
      <dgm:spPr/>
    </dgm:pt>
    <dgm:pt modelId="{594AFAA4-7AC8-4149-8FEF-4D0A1E0FB615}" type="pres">
      <dgm:prSet presAssocID="{04E57E24-C228-D74A-865F-CD64CC33411F}" presName="hierChild4" presStyleCnt="0"/>
      <dgm:spPr/>
    </dgm:pt>
    <dgm:pt modelId="{FB246E70-3DFC-C74F-8D10-7C5E7F1D76C9}" type="pres">
      <dgm:prSet presAssocID="{266B183A-B6BF-FC4D-86BA-E9AE0FD9FA64}" presName="Name23" presStyleLbl="parChTrans1D4" presStyleIdx="2" presStyleCnt="5"/>
      <dgm:spPr/>
    </dgm:pt>
    <dgm:pt modelId="{2842B1A4-BEA1-564A-BF13-E3FAB6F89CB9}" type="pres">
      <dgm:prSet presAssocID="{9BBF3D6D-6CCD-C24A-B743-06ADB224BBF3}" presName="hierRoot4" presStyleCnt="0"/>
      <dgm:spPr/>
    </dgm:pt>
    <dgm:pt modelId="{6DCF6721-5894-5B4F-B4B7-2736B276D3A5}" type="pres">
      <dgm:prSet presAssocID="{9BBF3D6D-6CCD-C24A-B743-06ADB224BBF3}" presName="composite4" presStyleCnt="0"/>
      <dgm:spPr/>
    </dgm:pt>
    <dgm:pt modelId="{238C4A8F-2667-F145-965F-D08452554643}" type="pres">
      <dgm:prSet presAssocID="{9BBF3D6D-6CCD-C24A-B743-06ADB224BBF3}" presName="background4" presStyleLbl="node4" presStyleIdx="2" presStyleCnt="5"/>
      <dgm:spPr/>
    </dgm:pt>
    <dgm:pt modelId="{438BF3EB-9A0E-0D44-875B-C6087F027EAD}" type="pres">
      <dgm:prSet presAssocID="{9BBF3D6D-6CCD-C24A-B743-06ADB224BBF3}" presName="text4" presStyleLbl="fgAcc4" presStyleIdx="2" presStyleCnt="5">
        <dgm:presLayoutVars>
          <dgm:chPref val="3"/>
        </dgm:presLayoutVars>
      </dgm:prSet>
      <dgm:spPr/>
    </dgm:pt>
    <dgm:pt modelId="{5DF2F7DD-C0ED-7A45-82F8-F3831773C643}" type="pres">
      <dgm:prSet presAssocID="{9BBF3D6D-6CCD-C24A-B743-06ADB224BBF3}" presName="hierChild5" presStyleCnt="0"/>
      <dgm:spPr/>
    </dgm:pt>
    <dgm:pt modelId="{834A14B9-F253-2E4B-BFD3-E150F2D2296B}" type="pres">
      <dgm:prSet presAssocID="{33DB77FA-2EDB-DD40-8A8A-35E696581501}" presName="Name10" presStyleLbl="parChTrans1D2" presStyleIdx="1" presStyleCnt="2"/>
      <dgm:spPr/>
    </dgm:pt>
    <dgm:pt modelId="{F10AB58F-CE85-0A44-BFFB-328B7404F5CF}" type="pres">
      <dgm:prSet presAssocID="{4211D648-81DF-304F-B69D-DBB7B4551F98}" presName="hierRoot2" presStyleCnt="0"/>
      <dgm:spPr/>
    </dgm:pt>
    <dgm:pt modelId="{40981FAE-361B-E648-BC59-F0B5A29A6092}" type="pres">
      <dgm:prSet presAssocID="{4211D648-81DF-304F-B69D-DBB7B4551F98}" presName="composite2" presStyleCnt="0"/>
      <dgm:spPr/>
    </dgm:pt>
    <dgm:pt modelId="{C563B00C-93D1-BE43-8DB8-2CFFD8AABE06}" type="pres">
      <dgm:prSet presAssocID="{4211D648-81DF-304F-B69D-DBB7B4551F98}" presName="background2" presStyleLbl="node2" presStyleIdx="1" presStyleCnt="2"/>
      <dgm:spPr/>
    </dgm:pt>
    <dgm:pt modelId="{64B3ED45-C02D-694E-89EF-F30B5CBC35E6}" type="pres">
      <dgm:prSet presAssocID="{4211D648-81DF-304F-B69D-DBB7B4551F98}" presName="text2" presStyleLbl="fgAcc2" presStyleIdx="1" presStyleCnt="2">
        <dgm:presLayoutVars>
          <dgm:chPref val="3"/>
        </dgm:presLayoutVars>
      </dgm:prSet>
      <dgm:spPr/>
    </dgm:pt>
    <dgm:pt modelId="{0072F3F4-8119-A849-9534-C278D4044AA0}" type="pres">
      <dgm:prSet presAssocID="{4211D648-81DF-304F-B69D-DBB7B4551F98}" presName="hierChild3" presStyleCnt="0"/>
      <dgm:spPr/>
    </dgm:pt>
    <dgm:pt modelId="{05D1AF1D-FFFF-C747-95B0-F61DA31F967F}" type="pres">
      <dgm:prSet presAssocID="{822B928A-12B9-8142-919D-F96A1C0646A8}" presName="Name17" presStyleLbl="parChTrans1D3" presStyleIdx="3" presStyleCnt="5"/>
      <dgm:spPr/>
    </dgm:pt>
    <dgm:pt modelId="{9BBABB14-5B93-1E4C-B5D0-E2671431CD1D}" type="pres">
      <dgm:prSet presAssocID="{AEBA55ED-552E-5940-8544-E61F26245D36}" presName="hierRoot3" presStyleCnt="0"/>
      <dgm:spPr/>
    </dgm:pt>
    <dgm:pt modelId="{53DAAFD4-7D49-0A42-9E98-1D3476FEABF6}" type="pres">
      <dgm:prSet presAssocID="{AEBA55ED-552E-5940-8544-E61F26245D36}" presName="composite3" presStyleCnt="0"/>
      <dgm:spPr/>
    </dgm:pt>
    <dgm:pt modelId="{75FC7706-8D9B-8447-BD8B-612942AE4921}" type="pres">
      <dgm:prSet presAssocID="{AEBA55ED-552E-5940-8544-E61F26245D36}" presName="background3" presStyleLbl="node3" presStyleIdx="3" presStyleCnt="5"/>
      <dgm:spPr/>
    </dgm:pt>
    <dgm:pt modelId="{B1182080-E9A9-A34D-A3CA-7B1C646AE8AE}" type="pres">
      <dgm:prSet presAssocID="{AEBA55ED-552E-5940-8544-E61F26245D36}" presName="text3" presStyleLbl="fgAcc3" presStyleIdx="3" presStyleCnt="5">
        <dgm:presLayoutVars>
          <dgm:chPref val="3"/>
        </dgm:presLayoutVars>
      </dgm:prSet>
      <dgm:spPr/>
    </dgm:pt>
    <dgm:pt modelId="{306CA6C1-BB44-884D-A711-E102C8F93643}" type="pres">
      <dgm:prSet presAssocID="{AEBA55ED-552E-5940-8544-E61F26245D36}" presName="hierChild4" presStyleCnt="0"/>
      <dgm:spPr/>
    </dgm:pt>
    <dgm:pt modelId="{D86CAFB1-2F8E-474F-AEC0-21B93A3686A2}" type="pres">
      <dgm:prSet presAssocID="{EB4E77E5-86E4-D749-B00B-E871024818E0}" presName="Name23" presStyleLbl="parChTrans1D4" presStyleIdx="3" presStyleCnt="5"/>
      <dgm:spPr/>
    </dgm:pt>
    <dgm:pt modelId="{321C5014-BF53-E74C-88BC-13E6D222AF31}" type="pres">
      <dgm:prSet presAssocID="{086B985F-FDBA-764B-A4FC-DD8F308BA48B}" presName="hierRoot4" presStyleCnt="0"/>
      <dgm:spPr/>
    </dgm:pt>
    <dgm:pt modelId="{C22524F3-628C-A34F-9E23-9A6B16F93A14}" type="pres">
      <dgm:prSet presAssocID="{086B985F-FDBA-764B-A4FC-DD8F308BA48B}" presName="composite4" presStyleCnt="0"/>
      <dgm:spPr/>
    </dgm:pt>
    <dgm:pt modelId="{4034B129-47D5-A84D-9D8F-59A4386BC157}" type="pres">
      <dgm:prSet presAssocID="{086B985F-FDBA-764B-A4FC-DD8F308BA48B}" presName="background4" presStyleLbl="node4" presStyleIdx="3" presStyleCnt="5"/>
      <dgm:spPr/>
    </dgm:pt>
    <dgm:pt modelId="{A1C93259-F7FB-1A46-90C3-FDFDC9EA7A34}" type="pres">
      <dgm:prSet presAssocID="{086B985F-FDBA-764B-A4FC-DD8F308BA48B}" presName="text4" presStyleLbl="fgAcc4" presStyleIdx="3" presStyleCnt="5">
        <dgm:presLayoutVars>
          <dgm:chPref val="3"/>
        </dgm:presLayoutVars>
      </dgm:prSet>
      <dgm:spPr/>
    </dgm:pt>
    <dgm:pt modelId="{D25865AD-4509-FF4E-AF49-C8D242CD3F33}" type="pres">
      <dgm:prSet presAssocID="{086B985F-FDBA-764B-A4FC-DD8F308BA48B}" presName="hierChild5" presStyleCnt="0"/>
      <dgm:spPr/>
    </dgm:pt>
    <dgm:pt modelId="{5007BF51-9FB0-754B-B8FE-799F8DCDF2F0}" type="pres">
      <dgm:prSet presAssocID="{A169D625-B5BB-AD4C-8CA0-0D3F4B232356}" presName="Name17" presStyleLbl="parChTrans1D3" presStyleIdx="4" presStyleCnt="5"/>
      <dgm:spPr/>
    </dgm:pt>
    <dgm:pt modelId="{2747ECCF-08A7-A046-885F-7FD977511D80}" type="pres">
      <dgm:prSet presAssocID="{B3088979-ABE8-8445-8E14-02F0F2D253BD}" presName="hierRoot3" presStyleCnt="0"/>
      <dgm:spPr/>
    </dgm:pt>
    <dgm:pt modelId="{9B6B3DBB-85B6-6143-95CA-BE769F89EA45}" type="pres">
      <dgm:prSet presAssocID="{B3088979-ABE8-8445-8E14-02F0F2D253BD}" presName="composite3" presStyleCnt="0"/>
      <dgm:spPr/>
    </dgm:pt>
    <dgm:pt modelId="{566C43B8-DED5-9546-AE32-B0E869C8D71D}" type="pres">
      <dgm:prSet presAssocID="{B3088979-ABE8-8445-8E14-02F0F2D253BD}" presName="background3" presStyleLbl="node3" presStyleIdx="4" presStyleCnt="5"/>
      <dgm:spPr/>
    </dgm:pt>
    <dgm:pt modelId="{FF77F47D-4AA1-8C45-AA8E-AE83DABE988A}" type="pres">
      <dgm:prSet presAssocID="{B3088979-ABE8-8445-8E14-02F0F2D253BD}" presName="text3" presStyleLbl="fgAcc3" presStyleIdx="4" presStyleCnt="5">
        <dgm:presLayoutVars>
          <dgm:chPref val="3"/>
        </dgm:presLayoutVars>
      </dgm:prSet>
      <dgm:spPr/>
    </dgm:pt>
    <dgm:pt modelId="{F51A0C1D-0C38-B849-85B7-090A3471FC81}" type="pres">
      <dgm:prSet presAssocID="{B3088979-ABE8-8445-8E14-02F0F2D253BD}" presName="hierChild4" presStyleCnt="0"/>
      <dgm:spPr/>
    </dgm:pt>
    <dgm:pt modelId="{67B1448A-93F1-4348-9BEC-C2A9671C4F4D}" type="pres">
      <dgm:prSet presAssocID="{A93B4825-C0A9-2543-B1E0-60DC83B28C6C}" presName="Name23" presStyleLbl="parChTrans1D4" presStyleIdx="4" presStyleCnt="5"/>
      <dgm:spPr/>
    </dgm:pt>
    <dgm:pt modelId="{D7077ACF-9D9A-5943-82FC-A0EFC4EA9EAA}" type="pres">
      <dgm:prSet presAssocID="{4DD1A787-855B-EF43-9FAC-CC66AF26E22E}" presName="hierRoot4" presStyleCnt="0"/>
      <dgm:spPr/>
    </dgm:pt>
    <dgm:pt modelId="{38E3D89C-AA3E-604B-8AD9-6A32D794D235}" type="pres">
      <dgm:prSet presAssocID="{4DD1A787-855B-EF43-9FAC-CC66AF26E22E}" presName="composite4" presStyleCnt="0"/>
      <dgm:spPr/>
    </dgm:pt>
    <dgm:pt modelId="{499BE216-638E-1B4D-BB4D-9752FB8D88C5}" type="pres">
      <dgm:prSet presAssocID="{4DD1A787-855B-EF43-9FAC-CC66AF26E22E}" presName="background4" presStyleLbl="node4" presStyleIdx="4" presStyleCnt="5"/>
      <dgm:spPr/>
    </dgm:pt>
    <dgm:pt modelId="{C6E08A8A-97D0-5846-A9F2-62023F180E68}" type="pres">
      <dgm:prSet presAssocID="{4DD1A787-855B-EF43-9FAC-CC66AF26E22E}" presName="text4" presStyleLbl="fgAcc4" presStyleIdx="4" presStyleCnt="5">
        <dgm:presLayoutVars>
          <dgm:chPref val="3"/>
        </dgm:presLayoutVars>
      </dgm:prSet>
      <dgm:spPr/>
    </dgm:pt>
    <dgm:pt modelId="{91625750-028F-D94D-9C3A-F15B92F41696}" type="pres">
      <dgm:prSet presAssocID="{4DD1A787-855B-EF43-9FAC-CC66AF26E22E}" presName="hierChild5" presStyleCnt="0"/>
      <dgm:spPr/>
    </dgm:pt>
  </dgm:ptLst>
  <dgm:cxnLst>
    <dgm:cxn modelId="{63EEE905-A938-8945-BED0-01F61093D727}" type="presOf" srcId="{266B183A-B6BF-FC4D-86BA-E9AE0FD9FA64}" destId="{FB246E70-3DFC-C74F-8D10-7C5E7F1D76C9}" srcOrd="0" destOrd="0" presId="urn:microsoft.com/office/officeart/2005/8/layout/hierarchy1"/>
    <dgm:cxn modelId="{AE57DD0B-A761-D944-88A4-A4846F114034}" srcId="{CBF42FC3-A660-B047-B8C7-607CBFCD2664}" destId="{4C9FCF09-2B11-5E4B-B03E-C645FBF35F4C}" srcOrd="0" destOrd="0" parTransId="{FE6E37C9-7C39-1145-823D-070BDF5927BA}" sibTransId="{3B299FB5-20E1-CD42-A59B-5A8E94CF21DB}"/>
    <dgm:cxn modelId="{F2AA811B-4243-5A48-9E0B-53D941BF0F38}" type="presOf" srcId="{AEBA55ED-552E-5940-8544-E61F26245D36}" destId="{B1182080-E9A9-A34D-A3CA-7B1C646AE8AE}" srcOrd="0" destOrd="0" presId="urn:microsoft.com/office/officeart/2005/8/layout/hierarchy1"/>
    <dgm:cxn modelId="{0DB4FA1E-B747-9B4B-A0B0-6EB47810B06D}" type="presOf" srcId="{4C9FCF09-2B11-5E4B-B03E-C645FBF35F4C}" destId="{5C29AA57-1365-8D46-BC96-9ABAA40304C9}" srcOrd="0" destOrd="0" presId="urn:microsoft.com/office/officeart/2005/8/layout/hierarchy1"/>
    <dgm:cxn modelId="{43ACB421-89C2-824F-AE56-8A53BFDE9DA4}" type="presOf" srcId="{9BBF3D6D-6CCD-C24A-B743-06ADB224BBF3}" destId="{438BF3EB-9A0E-0D44-875B-C6087F027EAD}" srcOrd="0" destOrd="0" presId="urn:microsoft.com/office/officeart/2005/8/layout/hierarchy1"/>
    <dgm:cxn modelId="{FEA9002B-36BF-7143-A1D7-5A3C83D8EBBF}" type="presOf" srcId="{20E56661-2901-4643-9334-755165308C6A}" destId="{434BEF23-2B07-3744-981F-A5B5D30B91B9}" srcOrd="0" destOrd="0" presId="urn:microsoft.com/office/officeart/2005/8/layout/hierarchy1"/>
    <dgm:cxn modelId="{4365A831-92F0-AA4B-893E-324A5E1554F5}" type="presOf" srcId="{773AE95A-B5E8-FC42-9EDA-05D51BE93461}" destId="{BD509083-7834-464A-B023-147B23EFB017}" srcOrd="0" destOrd="0" presId="urn:microsoft.com/office/officeart/2005/8/layout/hierarchy1"/>
    <dgm:cxn modelId="{347B9E32-8DE3-EE43-A316-E31690D50AE3}" srcId="{3F0C98CE-CCAA-484A-8168-B143F8F0F9EB}" destId="{50657FB9-B4B6-6C4F-9D33-13D1A5A3D196}" srcOrd="0" destOrd="0" parTransId="{773AE95A-B5E8-FC42-9EDA-05D51BE93461}" sibTransId="{68FB5024-6FC1-3448-847C-9ED3EF374ADB}"/>
    <dgm:cxn modelId="{20498A35-229E-7D4A-BBCA-428F0347702B}" srcId="{AEBA55ED-552E-5940-8544-E61F26245D36}" destId="{086B985F-FDBA-764B-A4FC-DD8F308BA48B}" srcOrd="0" destOrd="0" parTransId="{EB4E77E5-86E4-D749-B00B-E871024818E0}" sibTransId="{F9E95190-2E50-1846-B9D4-F1F2D9944DA1}"/>
    <dgm:cxn modelId="{3D8D7737-9F60-F840-B97F-38B9C81A1E65}" srcId="{50657FB9-B4B6-6C4F-9D33-13D1A5A3D196}" destId="{4D80BC1E-946A-5644-8171-6106A12FF692}" srcOrd="0" destOrd="0" parTransId="{3AD1728F-537B-C54A-B7C0-E30FF39F9122}" sibTransId="{35D013FA-C3DD-4A47-BB1B-1BEB9C36A5C1}"/>
    <dgm:cxn modelId="{301E3E3A-CFD7-4643-A44C-A163E3727D0D}" type="presOf" srcId="{30C4F674-81AC-714F-88A6-38CAD5497D2F}" destId="{5B9A9917-0B73-0543-B592-C508B809839E}" srcOrd="0" destOrd="0" presId="urn:microsoft.com/office/officeart/2005/8/layout/hierarchy1"/>
    <dgm:cxn modelId="{B22B663C-BD65-EA4D-8B3A-B893A2E2A594}" type="presOf" srcId="{432C7245-5A91-CB43-A6F9-CCF25CD7AEA7}" destId="{021A560C-888F-5B48-8E26-A2F33DB5AB8D}" srcOrd="0" destOrd="0" presId="urn:microsoft.com/office/officeart/2005/8/layout/hierarchy1"/>
    <dgm:cxn modelId="{CD27E64B-2D49-0E44-89CA-A96F4BF99A11}" srcId="{4211D648-81DF-304F-B69D-DBB7B4551F98}" destId="{B3088979-ABE8-8445-8E14-02F0F2D253BD}" srcOrd="1" destOrd="0" parTransId="{A169D625-B5BB-AD4C-8CA0-0D3F4B232356}" sibTransId="{ABC97979-3A93-A74D-B143-2D616E91D41E}"/>
    <dgm:cxn modelId="{B666154C-27A5-5B4D-AF87-A0EF4F72F4D5}" srcId="{4C9FCF09-2B11-5E4B-B03E-C645FBF35F4C}" destId="{3F0C98CE-CCAA-484A-8168-B143F8F0F9EB}" srcOrd="0" destOrd="0" parTransId="{EC13477B-5836-054F-B8BC-832DB7B71F49}" sibTransId="{430D35F6-DFBB-C445-9597-EF3174DC5FEE}"/>
    <dgm:cxn modelId="{7DC16452-BC93-8C4F-B70A-6C444CD99644}" type="presOf" srcId="{3AD1728F-537B-C54A-B7C0-E30FF39F9122}" destId="{6D7BBF4A-8297-574F-9E5D-32AD29F46B76}" srcOrd="0" destOrd="0" presId="urn:microsoft.com/office/officeart/2005/8/layout/hierarchy1"/>
    <dgm:cxn modelId="{41E8BA54-D234-9341-AAEB-CAE1A07C960B}" type="presOf" srcId="{04E57E24-C228-D74A-865F-CD64CC33411F}" destId="{0DA76857-1317-2648-83E4-78A7056BA777}" srcOrd="0" destOrd="0" presId="urn:microsoft.com/office/officeart/2005/8/layout/hierarchy1"/>
    <dgm:cxn modelId="{CF3E8F66-DFD5-4746-A6F2-3D5CA426C45B}" type="presOf" srcId="{4D80BC1E-946A-5644-8171-6106A12FF692}" destId="{5CE7A389-6791-2A44-9791-2A3FA796331E}" srcOrd="0" destOrd="0" presId="urn:microsoft.com/office/officeart/2005/8/layout/hierarchy1"/>
    <dgm:cxn modelId="{49E9E767-2109-6A47-82E5-E35AB54B7CEF}" srcId="{4211D648-81DF-304F-B69D-DBB7B4551F98}" destId="{AEBA55ED-552E-5940-8544-E61F26245D36}" srcOrd="0" destOrd="0" parTransId="{822B928A-12B9-8142-919D-F96A1C0646A8}" sibTransId="{300937C1-4DB8-A14D-BDA3-5E03D7824587}"/>
    <dgm:cxn modelId="{C0320B6E-F0F8-4D4D-B093-27A91FDF0D4D}" type="presOf" srcId="{84696FB9-60FC-D441-83AE-449B496F3B9E}" destId="{59B901D2-3D14-4B48-BE79-CDAC18EA79A1}" srcOrd="0" destOrd="0" presId="urn:microsoft.com/office/officeart/2005/8/layout/hierarchy1"/>
    <dgm:cxn modelId="{CA0CDB6F-2E2A-104B-8FEE-3E3BC998D9B2}" srcId="{B3088979-ABE8-8445-8E14-02F0F2D253BD}" destId="{4DD1A787-855B-EF43-9FAC-CC66AF26E22E}" srcOrd="0" destOrd="0" parTransId="{A93B4825-C0A9-2543-B1E0-60DC83B28C6C}" sibTransId="{C3E7AF05-DA62-AB40-B78E-37EF5B41CE1B}"/>
    <dgm:cxn modelId="{37EA9971-FFA8-694A-B6C4-EFA753D51CB4}" type="presOf" srcId="{A93B4825-C0A9-2543-B1E0-60DC83B28C6C}" destId="{67B1448A-93F1-4348-9BEC-C2A9671C4F4D}" srcOrd="0" destOrd="0" presId="urn:microsoft.com/office/officeart/2005/8/layout/hierarchy1"/>
    <dgm:cxn modelId="{7E07EF84-4FEF-CA4F-B0F2-F581506E28AC}" type="presOf" srcId="{EB4E77E5-86E4-D749-B00B-E871024818E0}" destId="{D86CAFB1-2F8E-474F-AEC0-21B93A3686A2}" srcOrd="0" destOrd="0" presId="urn:microsoft.com/office/officeart/2005/8/layout/hierarchy1"/>
    <dgm:cxn modelId="{DD3F7B86-4A4B-A444-9A92-4FD65177C96E}" srcId="{3F0C98CE-CCAA-484A-8168-B143F8F0F9EB}" destId="{04E57E24-C228-D74A-865F-CD64CC33411F}" srcOrd="2" destOrd="0" parTransId="{84696FB9-60FC-D441-83AE-449B496F3B9E}" sibTransId="{0A7BD639-FEDB-3047-AE35-35F1F4D2D38F}"/>
    <dgm:cxn modelId="{7FC3D189-0F56-504E-B620-17D57D693B96}" type="presOf" srcId="{086B985F-FDBA-764B-A4FC-DD8F308BA48B}" destId="{A1C93259-F7FB-1A46-90C3-FDFDC9EA7A34}" srcOrd="0" destOrd="0" presId="urn:microsoft.com/office/officeart/2005/8/layout/hierarchy1"/>
    <dgm:cxn modelId="{D791738A-4051-CC42-9AAE-5F120FE4A046}" srcId="{04E57E24-C228-D74A-865F-CD64CC33411F}" destId="{9BBF3D6D-6CCD-C24A-B743-06ADB224BBF3}" srcOrd="0" destOrd="0" parTransId="{266B183A-B6BF-FC4D-86BA-E9AE0FD9FA64}" sibTransId="{881A2558-78F3-DC4A-8BDF-DBC56C9DAF9F}"/>
    <dgm:cxn modelId="{0E166D94-DF46-7244-A4A0-405B938D3055}" type="presOf" srcId="{0A547ADD-3F4D-7F4B-AD07-1D743D572A1A}" destId="{72DF882B-43B1-5544-BF4E-BE1B9FD11FE4}" srcOrd="0" destOrd="0" presId="urn:microsoft.com/office/officeart/2005/8/layout/hierarchy1"/>
    <dgm:cxn modelId="{27EF7198-51F9-B94E-800B-6D96E23D740E}" type="presOf" srcId="{4DD1A787-855B-EF43-9FAC-CC66AF26E22E}" destId="{C6E08A8A-97D0-5846-A9F2-62023F180E68}" srcOrd="0" destOrd="0" presId="urn:microsoft.com/office/officeart/2005/8/layout/hierarchy1"/>
    <dgm:cxn modelId="{7EDC5CA5-B935-7941-9AB8-FAD8DA8BDE19}" srcId="{20E56661-2901-4643-9334-755165308C6A}" destId="{432C7245-5A91-CB43-A6F9-CCF25CD7AEA7}" srcOrd="0" destOrd="0" parTransId="{30C4F674-81AC-714F-88A6-38CAD5497D2F}" sibTransId="{B866B799-C709-BB4E-B92F-834DA03EC6AD}"/>
    <dgm:cxn modelId="{D52206A7-12B9-F149-BD75-39B7C43C1891}" type="presOf" srcId="{33DB77FA-2EDB-DD40-8A8A-35E696581501}" destId="{834A14B9-F253-2E4B-BFD3-E150F2D2296B}" srcOrd="0" destOrd="0" presId="urn:microsoft.com/office/officeart/2005/8/layout/hierarchy1"/>
    <dgm:cxn modelId="{09346BB4-C15C-1D48-B035-C75056B5A3A6}" type="presOf" srcId="{EC13477B-5836-054F-B8BC-832DB7B71F49}" destId="{ED2637CB-EEDD-4C48-972C-4C5407A2E3DF}" srcOrd="0" destOrd="0" presId="urn:microsoft.com/office/officeart/2005/8/layout/hierarchy1"/>
    <dgm:cxn modelId="{E7A71CBC-8555-2D43-9C83-0B5A9F34F8CE}" type="presOf" srcId="{822B928A-12B9-8142-919D-F96A1C0646A8}" destId="{05D1AF1D-FFFF-C747-95B0-F61DA31F967F}" srcOrd="0" destOrd="0" presId="urn:microsoft.com/office/officeart/2005/8/layout/hierarchy1"/>
    <dgm:cxn modelId="{35DA66CA-76B3-AB4C-B052-4374AF8DA4C4}" type="presOf" srcId="{A169D625-B5BB-AD4C-8CA0-0D3F4B232356}" destId="{5007BF51-9FB0-754B-B8FE-799F8DCDF2F0}" srcOrd="0" destOrd="0" presId="urn:microsoft.com/office/officeart/2005/8/layout/hierarchy1"/>
    <dgm:cxn modelId="{F5F14AD1-9409-7245-BD6F-FC2F5095B65E}" type="presOf" srcId="{CBF42FC3-A660-B047-B8C7-607CBFCD2664}" destId="{846A7F6F-342B-F84F-92BF-6BD7F2C9D721}" srcOrd="0" destOrd="0" presId="urn:microsoft.com/office/officeart/2005/8/layout/hierarchy1"/>
    <dgm:cxn modelId="{45E31BD4-4493-624D-B0BD-240BB03A998E}" type="presOf" srcId="{B3088979-ABE8-8445-8E14-02F0F2D253BD}" destId="{FF77F47D-4AA1-8C45-AA8E-AE83DABE988A}" srcOrd="0" destOrd="0" presId="urn:microsoft.com/office/officeart/2005/8/layout/hierarchy1"/>
    <dgm:cxn modelId="{C774E0D7-E610-6E49-8A0C-29BB78D71C95}" type="presOf" srcId="{3F0C98CE-CCAA-484A-8168-B143F8F0F9EB}" destId="{758B0E7F-BF4F-3046-A8FA-85A9A80E9E00}" srcOrd="0" destOrd="0" presId="urn:microsoft.com/office/officeart/2005/8/layout/hierarchy1"/>
    <dgm:cxn modelId="{9D7AD1DD-C227-2D4E-A3D3-F07CDA640D68}" type="presOf" srcId="{50657FB9-B4B6-6C4F-9D33-13D1A5A3D196}" destId="{2D801C1F-108E-E04F-91F0-C779C59651A6}" srcOrd="0" destOrd="0" presId="urn:microsoft.com/office/officeart/2005/8/layout/hierarchy1"/>
    <dgm:cxn modelId="{136BDDDF-4A1A-7447-B605-6F9EAB7F5330}" srcId="{4C9FCF09-2B11-5E4B-B03E-C645FBF35F4C}" destId="{4211D648-81DF-304F-B69D-DBB7B4551F98}" srcOrd="1" destOrd="0" parTransId="{33DB77FA-2EDB-DD40-8A8A-35E696581501}" sibTransId="{35843F1F-62C9-444B-8E71-29A9580ABA06}"/>
    <dgm:cxn modelId="{497D8DEB-9231-154B-9D6F-98013F8F1849}" srcId="{3F0C98CE-CCAA-484A-8168-B143F8F0F9EB}" destId="{20E56661-2901-4643-9334-755165308C6A}" srcOrd="1" destOrd="0" parTransId="{0A547ADD-3F4D-7F4B-AD07-1D743D572A1A}" sibTransId="{A3E85547-A988-224C-926E-1D88AE0DFEDD}"/>
    <dgm:cxn modelId="{B0DC6FF1-C312-FF4E-A23B-3BAB8BB22D83}" type="presOf" srcId="{4211D648-81DF-304F-B69D-DBB7B4551F98}" destId="{64B3ED45-C02D-694E-89EF-F30B5CBC35E6}" srcOrd="0" destOrd="0" presId="urn:microsoft.com/office/officeart/2005/8/layout/hierarchy1"/>
    <dgm:cxn modelId="{9F1ECD80-B2D6-5647-8549-491B80FE5A41}" type="presParOf" srcId="{846A7F6F-342B-F84F-92BF-6BD7F2C9D721}" destId="{625A6773-7443-DA44-9C5E-1443B6F4B877}" srcOrd="0" destOrd="0" presId="urn:microsoft.com/office/officeart/2005/8/layout/hierarchy1"/>
    <dgm:cxn modelId="{9103D222-4E9D-B243-89A1-B1E014851AE4}" type="presParOf" srcId="{625A6773-7443-DA44-9C5E-1443B6F4B877}" destId="{D7537397-6330-DD44-9778-B2C2E662091F}" srcOrd="0" destOrd="0" presId="urn:microsoft.com/office/officeart/2005/8/layout/hierarchy1"/>
    <dgm:cxn modelId="{08C47B36-3F94-0948-B3E7-987E238D9193}" type="presParOf" srcId="{D7537397-6330-DD44-9778-B2C2E662091F}" destId="{ADAEC802-0924-9042-A05C-226E6D5EBCF0}" srcOrd="0" destOrd="0" presId="urn:microsoft.com/office/officeart/2005/8/layout/hierarchy1"/>
    <dgm:cxn modelId="{AF751EAC-4FD7-3742-B0B3-9C9D2802FF60}" type="presParOf" srcId="{D7537397-6330-DD44-9778-B2C2E662091F}" destId="{5C29AA57-1365-8D46-BC96-9ABAA40304C9}" srcOrd="1" destOrd="0" presId="urn:microsoft.com/office/officeart/2005/8/layout/hierarchy1"/>
    <dgm:cxn modelId="{6E8F5FBE-92E3-6442-A806-FFD1F270742F}" type="presParOf" srcId="{625A6773-7443-DA44-9C5E-1443B6F4B877}" destId="{7428607C-EB61-7C4D-8BD1-B04BA9578A37}" srcOrd="1" destOrd="0" presId="urn:microsoft.com/office/officeart/2005/8/layout/hierarchy1"/>
    <dgm:cxn modelId="{89A31689-FFB6-EB42-833A-AD0291422889}" type="presParOf" srcId="{7428607C-EB61-7C4D-8BD1-B04BA9578A37}" destId="{ED2637CB-EEDD-4C48-972C-4C5407A2E3DF}" srcOrd="0" destOrd="0" presId="urn:microsoft.com/office/officeart/2005/8/layout/hierarchy1"/>
    <dgm:cxn modelId="{B9829FDC-D1A1-314A-818D-880F82FF7679}" type="presParOf" srcId="{7428607C-EB61-7C4D-8BD1-B04BA9578A37}" destId="{8C37FD35-5586-1544-BA2E-EC87EC952F10}" srcOrd="1" destOrd="0" presId="urn:microsoft.com/office/officeart/2005/8/layout/hierarchy1"/>
    <dgm:cxn modelId="{ECBF3809-E1D0-A241-AEFE-378AAFE62F49}" type="presParOf" srcId="{8C37FD35-5586-1544-BA2E-EC87EC952F10}" destId="{927378A2-D833-8C47-BD92-C3A3E9B8DE27}" srcOrd="0" destOrd="0" presId="urn:microsoft.com/office/officeart/2005/8/layout/hierarchy1"/>
    <dgm:cxn modelId="{28F8729B-49FF-2443-9935-A0C0BBD3D426}" type="presParOf" srcId="{927378A2-D833-8C47-BD92-C3A3E9B8DE27}" destId="{F2A7BE58-3B92-FA48-AFD5-7AB5C51EDAB9}" srcOrd="0" destOrd="0" presId="urn:microsoft.com/office/officeart/2005/8/layout/hierarchy1"/>
    <dgm:cxn modelId="{2B8E52ED-6247-1E4D-A36F-C9D4A40F42E5}" type="presParOf" srcId="{927378A2-D833-8C47-BD92-C3A3E9B8DE27}" destId="{758B0E7F-BF4F-3046-A8FA-85A9A80E9E00}" srcOrd="1" destOrd="0" presId="urn:microsoft.com/office/officeart/2005/8/layout/hierarchy1"/>
    <dgm:cxn modelId="{4E10DBA9-BDEE-104D-A922-C2695035029B}" type="presParOf" srcId="{8C37FD35-5586-1544-BA2E-EC87EC952F10}" destId="{AA9CA67A-1A05-0847-8718-067FF4E48294}" srcOrd="1" destOrd="0" presId="urn:microsoft.com/office/officeart/2005/8/layout/hierarchy1"/>
    <dgm:cxn modelId="{90542FCE-0C3A-C64D-BEF9-46188BA3881A}" type="presParOf" srcId="{AA9CA67A-1A05-0847-8718-067FF4E48294}" destId="{BD509083-7834-464A-B023-147B23EFB017}" srcOrd="0" destOrd="0" presId="urn:microsoft.com/office/officeart/2005/8/layout/hierarchy1"/>
    <dgm:cxn modelId="{AB498C45-85DA-7E47-9CE9-542CCFCC027C}" type="presParOf" srcId="{AA9CA67A-1A05-0847-8718-067FF4E48294}" destId="{77584635-D1C3-B449-95EF-28E951703AE2}" srcOrd="1" destOrd="0" presId="urn:microsoft.com/office/officeart/2005/8/layout/hierarchy1"/>
    <dgm:cxn modelId="{23BD414E-3540-584D-9F18-75602B5358FF}" type="presParOf" srcId="{77584635-D1C3-B449-95EF-28E951703AE2}" destId="{582688FA-08A6-A044-AC0D-1BB1DD201749}" srcOrd="0" destOrd="0" presId="urn:microsoft.com/office/officeart/2005/8/layout/hierarchy1"/>
    <dgm:cxn modelId="{9C981F86-DC31-D946-998B-D3FD2014E4E5}" type="presParOf" srcId="{582688FA-08A6-A044-AC0D-1BB1DD201749}" destId="{A9210360-CE90-834D-848C-2D70FBE38FA7}" srcOrd="0" destOrd="0" presId="urn:microsoft.com/office/officeart/2005/8/layout/hierarchy1"/>
    <dgm:cxn modelId="{32BAF0B8-206E-444C-A12C-E5D77DD9CB65}" type="presParOf" srcId="{582688FA-08A6-A044-AC0D-1BB1DD201749}" destId="{2D801C1F-108E-E04F-91F0-C779C59651A6}" srcOrd="1" destOrd="0" presId="urn:microsoft.com/office/officeart/2005/8/layout/hierarchy1"/>
    <dgm:cxn modelId="{8C5D1991-4690-5E46-8630-AA309398A761}" type="presParOf" srcId="{77584635-D1C3-B449-95EF-28E951703AE2}" destId="{11175911-4FB8-F642-9DF0-FAEFAEABCC00}" srcOrd="1" destOrd="0" presId="urn:microsoft.com/office/officeart/2005/8/layout/hierarchy1"/>
    <dgm:cxn modelId="{57667687-536F-B349-85E0-156F8919595B}" type="presParOf" srcId="{11175911-4FB8-F642-9DF0-FAEFAEABCC00}" destId="{6D7BBF4A-8297-574F-9E5D-32AD29F46B76}" srcOrd="0" destOrd="0" presId="urn:microsoft.com/office/officeart/2005/8/layout/hierarchy1"/>
    <dgm:cxn modelId="{2E1655E6-E123-CB42-9AFA-051968BFB70A}" type="presParOf" srcId="{11175911-4FB8-F642-9DF0-FAEFAEABCC00}" destId="{3DABE5E2-7FA0-4A4D-AFEA-5161527B3985}" srcOrd="1" destOrd="0" presId="urn:microsoft.com/office/officeart/2005/8/layout/hierarchy1"/>
    <dgm:cxn modelId="{79671B73-83BD-5E4B-BCA8-00C600FE1D00}" type="presParOf" srcId="{3DABE5E2-7FA0-4A4D-AFEA-5161527B3985}" destId="{A096E665-AD5B-1D4F-BB51-4E6EC0C06A31}" srcOrd="0" destOrd="0" presId="urn:microsoft.com/office/officeart/2005/8/layout/hierarchy1"/>
    <dgm:cxn modelId="{92835EC7-53D5-5B49-9974-A99E270E18E4}" type="presParOf" srcId="{A096E665-AD5B-1D4F-BB51-4E6EC0C06A31}" destId="{0C24F3C1-20E6-D34A-847E-A97CE2398450}" srcOrd="0" destOrd="0" presId="urn:microsoft.com/office/officeart/2005/8/layout/hierarchy1"/>
    <dgm:cxn modelId="{B5052619-A4E3-0F40-AE69-109A58E020ED}" type="presParOf" srcId="{A096E665-AD5B-1D4F-BB51-4E6EC0C06A31}" destId="{5CE7A389-6791-2A44-9791-2A3FA796331E}" srcOrd="1" destOrd="0" presId="urn:microsoft.com/office/officeart/2005/8/layout/hierarchy1"/>
    <dgm:cxn modelId="{4D5E0683-9768-CF4E-A2F9-348EE10CB042}" type="presParOf" srcId="{3DABE5E2-7FA0-4A4D-AFEA-5161527B3985}" destId="{62E9789D-E262-F84E-A92C-B39820FB9F47}" srcOrd="1" destOrd="0" presId="urn:microsoft.com/office/officeart/2005/8/layout/hierarchy1"/>
    <dgm:cxn modelId="{15B39D7E-C420-7E40-A5EB-FBAFC27D6078}" type="presParOf" srcId="{AA9CA67A-1A05-0847-8718-067FF4E48294}" destId="{72DF882B-43B1-5544-BF4E-BE1B9FD11FE4}" srcOrd="2" destOrd="0" presId="urn:microsoft.com/office/officeart/2005/8/layout/hierarchy1"/>
    <dgm:cxn modelId="{8FAD0F7C-6C75-DD4C-B702-C03ADC14B150}" type="presParOf" srcId="{AA9CA67A-1A05-0847-8718-067FF4E48294}" destId="{B61C2A18-2176-A343-AD2F-A21C93DF7C34}" srcOrd="3" destOrd="0" presId="urn:microsoft.com/office/officeart/2005/8/layout/hierarchy1"/>
    <dgm:cxn modelId="{4D30E229-76EC-3148-95D8-A809F7E1E497}" type="presParOf" srcId="{B61C2A18-2176-A343-AD2F-A21C93DF7C34}" destId="{3528B87A-2480-6C47-B190-6FD84FFEE586}" srcOrd="0" destOrd="0" presId="urn:microsoft.com/office/officeart/2005/8/layout/hierarchy1"/>
    <dgm:cxn modelId="{F1560055-037B-3540-8E89-BCC39BAC6D74}" type="presParOf" srcId="{3528B87A-2480-6C47-B190-6FD84FFEE586}" destId="{27B8A2F1-8558-0C45-98FC-AEABD82C65DF}" srcOrd="0" destOrd="0" presId="urn:microsoft.com/office/officeart/2005/8/layout/hierarchy1"/>
    <dgm:cxn modelId="{EC8FE8A7-BBB5-F44E-9AE9-8DE640C8C903}" type="presParOf" srcId="{3528B87A-2480-6C47-B190-6FD84FFEE586}" destId="{434BEF23-2B07-3744-981F-A5B5D30B91B9}" srcOrd="1" destOrd="0" presId="urn:microsoft.com/office/officeart/2005/8/layout/hierarchy1"/>
    <dgm:cxn modelId="{20EA1C9B-14F7-E943-810A-3D9404FC0845}" type="presParOf" srcId="{B61C2A18-2176-A343-AD2F-A21C93DF7C34}" destId="{E730BDA0-3941-B94E-A51F-A5D27009A257}" srcOrd="1" destOrd="0" presId="urn:microsoft.com/office/officeart/2005/8/layout/hierarchy1"/>
    <dgm:cxn modelId="{A009C1E0-47EE-0B41-95B7-20AF38DDF9FB}" type="presParOf" srcId="{E730BDA0-3941-B94E-A51F-A5D27009A257}" destId="{5B9A9917-0B73-0543-B592-C508B809839E}" srcOrd="0" destOrd="0" presId="urn:microsoft.com/office/officeart/2005/8/layout/hierarchy1"/>
    <dgm:cxn modelId="{B5FB4239-24DE-5648-87D4-B68A9391BAE9}" type="presParOf" srcId="{E730BDA0-3941-B94E-A51F-A5D27009A257}" destId="{52EA4D53-BEDF-3D48-AC06-6AA834D53474}" srcOrd="1" destOrd="0" presId="urn:microsoft.com/office/officeart/2005/8/layout/hierarchy1"/>
    <dgm:cxn modelId="{98113F26-F54D-0746-A46B-EEB91CF487DE}" type="presParOf" srcId="{52EA4D53-BEDF-3D48-AC06-6AA834D53474}" destId="{81F6EDA8-6412-EF44-81D6-F5EC5C2263CF}" srcOrd="0" destOrd="0" presId="urn:microsoft.com/office/officeart/2005/8/layout/hierarchy1"/>
    <dgm:cxn modelId="{4D9DA997-F393-194F-A9DA-7C7DB1112E63}" type="presParOf" srcId="{81F6EDA8-6412-EF44-81D6-F5EC5C2263CF}" destId="{9740BC1B-7759-8747-9404-45FC63C56DB1}" srcOrd="0" destOrd="0" presId="urn:microsoft.com/office/officeart/2005/8/layout/hierarchy1"/>
    <dgm:cxn modelId="{AB8D5589-922E-5148-A7A3-26545404C887}" type="presParOf" srcId="{81F6EDA8-6412-EF44-81D6-F5EC5C2263CF}" destId="{021A560C-888F-5B48-8E26-A2F33DB5AB8D}" srcOrd="1" destOrd="0" presId="urn:microsoft.com/office/officeart/2005/8/layout/hierarchy1"/>
    <dgm:cxn modelId="{85840019-0BF3-2240-A072-485F0E39A22E}" type="presParOf" srcId="{52EA4D53-BEDF-3D48-AC06-6AA834D53474}" destId="{A650BCCF-D490-EA46-95EF-9D4AEBA6D08A}" srcOrd="1" destOrd="0" presId="urn:microsoft.com/office/officeart/2005/8/layout/hierarchy1"/>
    <dgm:cxn modelId="{B5903650-6AD1-A743-B099-EA352D2BC9FB}" type="presParOf" srcId="{AA9CA67A-1A05-0847-8718-067FF4E48294}" destId="{59B901D2-3D14-4B48-BE79-CDAC18EA79A1}" srcOrd="4" destOrd="0" presId="urn:microsoft.com/office/officeart/2005/8/layout/hierarchy1"/>
    <dgm:cxn modelId="{FC38CC83-7422-5848-A4D0-F787B8043379}" type="presParOf" srcId="{AA9CA67A-1A05-0847-8718-067FF4E48294}" destId="{E9EDFA74-28C9-A94D-B931-785F115FAFDD}" srcOrd="5" destOrd="0" presId="urn:microsoft.com/office/officeart/2005/8/layout/hierarchy1"/>
    <dgm:cxn modelId="{3FFEA79B-07B2-D14F-8B6B-BDF3D2269D0F}" type="presParOf" srcId="{E9EDFA74-28C9-A94D-B931-785F115FAFDD}" destId="{B5FAB44F-AE44-8D41-8AF3-41C9FD48E296}" srcOrd="0" destOrd="0" presId="urn:microsoft.com/office/officeart/2005/8/layout/hierarchy1"/>
    <dgm:cxn modelId="{F02DED30-635F-4746-94FA-7D77D06DECCD}" type="presParOf" srcId="{B5FAB44F-AE44-8D41-8AF3-41C9FD48E296}" destId="{F7728310-25C8-0440-AECA-7736AFC82C68}" srcOrd="0" destOrd="0" presId="urn:microsoft.com/office/officeart/2005/8/layout/hierarchy1"/>
    <dgm:cxn modelId="{E04003FB-5AEA-E64E-ADC0-0DE2589EFE01}" type="presParOf" srcId="{B5FAB44F-AE44-8D41-8AF3-41C9FD48E296}" destId="{0DA76857-1317-2648-83E4-78A7056BA777}" srcOrd="1" destOrd="0" presId="urn:microsoft.com/office/officeart/2005/8/layout/hierarchy1"/>
    <dgm:cxn modelId="{7BA5F549-3EB1-6548-B051-9E660A20C861}" type="presParOf" srcId="{E9EDFA74-28C9-A94D-B931-785F115FAFDD}" destId="{594AFAA4-7AC8-4149-8FEF-4D0A1E0FB615}" srcOrd="1" destOrd="0" presId="urn:microsoft.com/office/officeart/2005/8/layout/hierarchy1"/>
    <dgm:cxn modelId="{1E664870-0C3A-F244-B39B-61324CFAD66C}" type="presParOf" srcId="{594AFAA4-7AC8-4149-8FEF-4D0A1E0FB615}" destId="{FB246E70-3DFC-C74F-8D10-7C5E7F1D76C9}" srcOrd="0" destOrd="0" presId="urn:microsoft.com/office/officeart/2005/8/layout/hierarchy1"/>
    <dgm:cxn modelId="{3ED869B5-2F6D-9744-99AA-526E8893AD1E}" type="presParOf" srcId="{594AFAA4-7AC8-4149-8FEF-4D0A1E0FB615}" destId="{2842B1A4-BEA1-564A-BF13-E3FAB6F89CB9}" srcOrd="1" destOrd="0" presId="urn:microsoft.com/office/officeart/2005/8/layout/hierarchy1"/>
    <dgm:cxn modelId="{98494670-58B0-6B43-887B-CD24BEA5EF16}" type="presParOf" srcId="{2842B1A4-BEA1-564A-BF13-E3FAB6F89CB9}" destId="{6DCF6721-5894-5B4F-B4B7-2736B276D3A5}" srcOrd="0" destOrd="0" presId="urn:microsoft.com/office/officeart/2005/8/layout/hierarchy1"/>
    <dgm:cxn modelId="{9A0BBEE0-87CC-8B48-91BD-3C04310887E8}" type="presParOf" srcId="{6DCF6721-5894-5B4F-B4B7-2736B276D3A5}" destId="{238C4A8F-2667-F145-965F-D08452554643}" srcOrd="0" destOrd="0" presId="urn:microsoft.com/office/officeart/2005/8/layout/hierarchy1"/>
    <dgm:cxn modelId="{2F67A6AD-D5C9-E44F-9747-3D43491A089B}" type="presParOf" srcId="{6DCF6721-5894-5B4F-B4B7-2736B276D3A5}" destId="{438BF3EB-9A0E-0D44-875B-C6087F027EAD}" srcOrd="1" destOrd="0" presId="urn:microsoft.com/office/officeart/2005/8/layout/hierarchy1"/>
    <dgm:cxn modelId="{CD1B856E-FED7-574F-9D61-5109AD43F471}" type="presParOf" srcId="{2842B1A4-BEA1-564A-BF13-E3FAB6F89CB9}" destId="{5DF2F7DD-C0ED-7A45-82F8-F3831773C643}" srcOrd="1" destOrd="0" presId="urn:microsoft.com/office/officeart/2005/8/layout/hierarchy1"/>
    <dgm:cxn modelId="{B8BDE411-5B63-F649-AD53-8AC142F7527A}" type="presParOf" srcId="{7428607C-EB61-7C4D-8BD1-B04BA9578A37}" destId="{834A14B9-F253-2E4B-BFD3-E150F2D2296B}" srcOrd="2" destOrd="0" presId="urn:microsoft.com/office/officeart/2005/8/layout/hierarchy1"/>
    <dgm:cxn modelId="{6A5C4014-A672-F943-8708-B820402F7F38}" type="presParOf" srcId="{7428607C-EB61-7C4D-8BD1-B04BA9578A37}" destId="{F10AB58F-CE85-0A44-BFFB-328B7404F5CF}" srcOrd="3" destOrd="0" presId="urn:microsoft.com/office/officeart/2005/8/layout/hierarchy1"/>
    <dgm:cxn modelId="{81ABC3C6-6FE8-F141-AF01-AA8AD26CDACD}" type="presParOf" srcId="{F10AB58F-CE85-0A44-BFFB-328B7404F5CF}" destId="{40981FAE-361B-E648-BC59-F0B5A29A6092}" srcOrd="0" destOrd="0" presId="urn:microsoft.com/office/officeart/2005/8/layout/hierarchy1"/>
    <dgm:cxn modelId="{90E89E09-03E8-CF46-8F3E-A2456A656C7E}" type="presParOf" srcId="{40981FAE-361B-E648-BC59-F0B5A29A6092}" destId="{C563B00C-93D1-BE43-8DB8-2CFFD8AABE06}" srcOrd="0" destOrd="0" presId="urn:microsoft.com/office/officeart/2005/8/layout/hierarchy1"/>
    <dgm:cxn modelId="{C2B82C2D-8999-564D-8C9D-5C629FA7360F}" type="presParOf" srcId="{40981FAE-361B-E648-BC59-F0B5A29A6092}" destId="{64B3ED45-C02D-694E-89EF-F30B5CBC35E6}" srcOrd="1" destOrd="0" presId="urn:microsoft.com/office/officeart/2005/8/layout/hierarchy1"/>
    <dgm:cxn modelId="{6A4E5B01-22F3-CD41-8065-0D245C6275F7}" type="presParOf" srcId="{F10AB58F-CE85-0A44-BFFB-328B7404F5CF}" destId="{0072F3F4-8119-A849-9534-C278D4044AA0}" srcOrd="1" destOrd="0" presId="urn:microsoft.com/office/officeart/2005/8/layout/hierarchy1"/>
    <dgm:cxn modelId="{C2540804-2618-764C-9EC0-1A4C4BED108F}" type="presParOf" srcId="{0072F3F4-8119-A849-9534-C278D4044AA0}" destId="{05D1AF1D-FFFF-C747-95B0-F61DA31F967F}" srcOrd="0" destOrd="0" presId="urn:microsoft.com/office/officeart/2005/8/layout/hierarchy1"/>
    <dgm:cxn modelId="{26EAAA42-3245-E04C-9894-C28251E20582}" type="presParOf" srcId="{0072F3F4-8119-A849-9534-C278D4044AA0}" destId="{9BBABB14-5B93-1E4C-B5D0-E2671431CD1D}" srcOrd="1" destOrd="0" presId="urn:microsoft.com/office/officeart/2005/8/layout/hierarchy1"/>
    <dgm:cxn modelId="{800D21C1-6968-8B4E-8006-7BFD63EE2F06}" type="presParOf" srcId="{9BBABB14-5B93-1E4C-B5D0-E2671431CD1D}" destId="{53DAAFD4-7D49-0A42-9E98-1D3476FEABF6}" srcOrd="0" destOrd="0" presId="urn:microsoft.com/office/officeart/2005/8/layout/hierarchy1"/>
    <dgm:cxn modelId="{2C8A030F-CC8C-2C4A-8500-6F1AD1399292}" type="presParOf" srcId="{53DAAFD4-7D49-0A42-9E98-1D3476FEABF6}" destId="{75FC7706-8D9B-8447-BD8B-612942AE4921}" srcOrd="0" destOrd="0" presId="urn:microsoft.com/office/officeart/2005/8/layout/hierarchy1"/>
    <dgm:cxn modelId="{41D95A16-117F-5C46-B8DF-312A21332659}" type="presParOf" srcId="{53DAAFD4-7D49-0A42-9E98-1D3476FEABF6}" destId="{B1182080-E9A9-A34D-A3CA-7B1C646AE8AE}" srcOrd="1" destOrd="0" presId="urn:microsoft.com/office/officeart/2005/8/layout/hierarchy1"/>
    <dgm:cxn modelId="{DE026CDF-0338-5D43-B713-1D3692C3C2B5}" type="presParOf" srcId="{9BBABB14-5B93-1E4C-B5D0-E2671431CD1D}" destId="{306CA6C1-BB44-884D-A711-E102C8F93643}" srcOrd="1" destOrd="0" presId="urn:microsoft.com/office/officeart/2005/8/layout/hierarchy1"/>
    <dgm:cxn modelId="{229D533E-83E1-EC41-A65A-D0467D3BCDF7}" type="presParOf" srcId="{306CA6C1-BB44-884D-A711-E102C8F93643}" destId="{D86CAFB1-2F8E-474F-AEC0-21B93A3686A2}" srcOrd="0" destOrd="0" presId="urn:microsoft.com/office/officeart/2005/8/layout/hierarchy1"/>
    <dgm:cxn modelId="{5AE3FE50-DB15-F846-A1F2-935A93276497}" type="presParOf" srcId="{306CA6C1-BB44-884D-A711-E102C8F93643}" destId="{321C5014-BF53-E74C-88BC-13E6D222AF31}" srcOrd="1" destOrd="0" presId="urn:microsoft.com/office/officeart/2005/8/layout/hierarchy1"/>
    <dgm:cxn modelId="{C341EAB6-4D57-334C-88A2-3F81662BF528}" type="presParOf" srcId="{321C5014-BF53-E74C-88BC-13E6D222AF31}" destId="{C22524F3-628C-A34F-9E23-9A6B16F93A14}" srcOrd="0" destOrd="0" presId="urn:microsoft.com/office/officeart/2005/8/layout/hierarchy1"/>
    <dgm:cxn modelId="{20044693-3AB2-2643-9365-3E33352DBCD4}" type="presParOf" srcId="{C22524F3-628C-A34F-9E23-9A6B16F93A14}" destId="{4034B129-47D5-A84D-9D8F-59A4386BC157}" srcOrd="0" destOrd="0" presId="urn:microsoft.com/office/officeart/2005/8/layout/hierarchy1"/>
    <dgm:cxn modelId="{F6E33134-B40C-6F48-AB09-C92FD8165205}" type="presParOf" srcId="{C22524F3-628C-A34F-9E23-9A6B16F93A14}" destId="{A1C93259-F7FB-1A46-90C3-FDFDC9EA7A34}" srcOrd="1" destOrd="0" presId="urn:microsoft.com/office/officeart/2005/8/layout/hierarchy1"/>
    <dgm:cxn modelId="{E853C479-34AB-F643-9F14-1643311A0927}" type="presParOf" srcId="{321C5014-BF53-E74C-88BC-13E6D222AF31}" destId="{D25865AD-4509-FF4E-AF49-C8D242CD3F33}" srcOrd="1" destOrd="0" presId="urn:microsoft.com/office/officeart/2005/8/layout/hierarchy1"/>
    <dgm:cxn modelId="{92999221-9CDD-E14B-9229-1A9B91FE7504}" type="presParOf" srcId="{0072F3F4-8119-A849-9534-C278D4044AA0}" destId="{5007BF51-9FB0-754B-B8FE-799F8DCDF2F0}" srcOrd="2" destOrd="0" presId="urn:microsoft.com/office/officeart/2005/8/layout/hierarchy1"/>
    <dgm:cxn modelId="{0EF4F3BD-97CC-3145-B2B4-F27BCF421E28}" type="presParOf" srcId="{0072F3F4-8119-A849-9534-C278D4044AA0}" destId="{2747ECCF-08A7-A046-885F-7FD977511D80}" srcOrd="3" destOrd="0" presId="urn:microsoft.com/office/officeart/2005/8/layout/hierarchy1"/>
    <dgm:cxn modelId="{C4F74F2D-E11F-9C47-BC7B-1B7C751D466D}" type="presParOf" srcId="{2747ECCF-08A7-A046-885F-7FD977511D80}" destId="{9B6B3DBB-85B6-6143-95CA-BE769F89EA45}" srcOrd="0" destOrd="0" presId="urn:microsoft.com/office/officeart/2005/8/layout/hierarchy1"/>
    <dgm:cxn modelId="{828D26D3-C421-7D49-89D1-1B12E33D4AE9}" type="presParOf" srcId="{9B6B3DBB-85B6-6143-95CA-BE769F89EA45}" destId="{566C43B8-DED5-9546-AE32-B0E869C8D71D}" srcOrd="0" destOrd="0" presId="urn:microsoft.com/office/officeart/2005/8/layout/hierarchy1"/>
    <dgm:cxn modelId="{323CE4D3-AB2C-3B44-96D6-56A3A442C38F}" type="presParOf" srcId="{9B6B3DBB-85B6-6143-95CA-BE769F89EA45}" destId="{FF77F47D-4AA1-8C45-AA8E-AE83DABE988A}" srcOrd="1" destOrd="0" presId="urn:microsoft.com/office/officeart/2005/8/layout/hierarchy1"/>
    <dgm:cxn modelId="{3E1262B3-0150-DE4B-A14B-D0E8E2F6F798}" type="presParOf" srcId="{2747ECCF-08A7-A046-885F-7FD977511D80}" destId="{F51A0C1D-0C38-B849-85B7-090A3471FC81}" srcOrd="1" destOrd="0" presId="urn:microsoft.com/office/officeart/2005/8/layout/hierarchy1"/>
    <dgm:cxn modelId="{C81AAB0B-60AD-7240-A74E-15142838F8EA}" type="presParOf" srcId="{F51A0C1D-0C38-B849-85B7-090A3471FC81}" destId="{67B1448A-93F1-4348-9BEC-C2A9671C4F4D}" srcOrd="0" destOrd="0" presId="urn:microsoft.com/office/officeart/2005/8/layout/hierarchy1"/>
    <dgm:cxn modelId="{75D387CC-0C4E-794B-BCA2-8861AC16F8F8}" type="presParOf" srcId="{F51A0C1D-0C38-B849-85B7-090A3471FC81}" destId="{D7077ACF-9D9A-5943-82FC-A0EFC4EA9EAA}" srcOrd="1" destOrd="0" presId="urn:microsoft.com/office/officeart/2005/8/layout/hierarchy1"/>
    <dgm:cxn modelId="{DF8EF898-C337-F442-B614-BBE80345DA63}" type="presParOf" srcId="{D7077ACF-9D9A-5943-82FC-A0EFC4EA9EAA}" destId="{38E3D89C-AA3E-604B-8AD9-6A32D794D235}" srcOrd="0" destOrd="0" presId="urn:microsoft.com/office/officeart/2005/8/layout/hierarchy1"/>
    <dgm:cxn modelId="{F5970716-4F31-CB4F-A5B6-70E96EFAEF59}" type="presParOf" srcId="{38E3D89C-AA3E-604B-8AD9-6A32D794D235}" destId="{499BE216-638E-1B4D-BB4D-9752FB8D88C5}" srcOrd="0" destOrd="0" presId="urn:microsoft.com/office/officeart/2005/8/layout/hierarchy1"/>
    <dgm:cxn modelId="{ED537383-25FC-2D40-BB6A-9F9EA5078623}" type="presParOf" srcId="{38E3D89C-AA3E-604B-8AD9-6A32D794D235}" destId="{C6E08A8A-97D0-5846-A9F2-62023F180E68}" srcOrd="1" destOrd="0" presId="urn:microsoft.com/office/officeart/2005/8/layout/hierarchy1"/>
    <dgm:cxn modelId="{AAD878A1-2EEC-274B-B151-09DE596806AC}" type="presParOf" srcId="{D7077ACF-9D9A-5943-82FC-A0EFC4EA9EAA}" destId="{91625750-028F-D94D-9C3A-F15B92F4169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62FC3A-1780-884F-9CDD-536550049268}" type="doc">
      <dgm:prSet loTypeId="urn:microsoft.com/office/officeart/2009/3/layout/StepUpProcess" loCatId="" qsTypeId="urn:microsoft.com/office/officeart/2005/8/quickstyle/simple1" qsCatId="simple" csTypeId="urn:microsoft.com/office/officeart/2005/8/colors/colorful3" csCatId="colorful" phldr="1"/>
      <dgm:spPr/>
      <dgm:t>
        <a:bodyPr/>
        <a:lstStyle/>
        <a:p>
          <a:endParaRPr lang="en-US"/>
        </a:p>
      </dgm:t>
    </dgm:pt>
    <dgm:pt modelId="{6E80F3CA-5023-2F48-94D5-F79A40C7D378}">
      <dgm:prSet phldrT="[Text]"/>
      <dgm:spPr/>
      <dgm:t>
        <a:bodyPr/>
        <a:lstStyle/>
        <a:p>
          <a:r>
            <a:rPr lang="en-US" dirty="0"/>
            <a:t>Overview of the TL Survey</a:t>
          </a:r>
        </a:p>
      </dgm:t>
    </dgm:pt>
    <dgm:pt modelId="{55F603E4-9944-AE4F-823D-18E4198D9A7B}" type="parTrans" cxnId="{AA75A963-5DBB-7A49-BE9A-D842FEFCFFC8}">
      <dgm:prSet/>
      <dgm:spPr/>
      <dgm:t>
        <a:bodyPr/>
        <a:lstStyle/>
        <a:p>
          <a:endParaRPr lang="en-US"/>
        </a:p>
      </dgm:t>
    </dgm:pt>
    <dgm:pt modelId="{7543BE18-244A-7843-BD56-853F20439E58}" type="sibTrans" cxnId="{AA75A963-5DBB-7A49-BE9A-D842FEFCFFC8}">
      <dgm:prSet/>
      <dgm:spPr/>
      <dgm:t>
        <a:bodyPr/>
        <a:lstStyle/>
        <a:p>
          <a:endParaRPr lang="en-US"/>
        </a:p>
      </dgm:t>
    </dgm:pt>
    <dgm:pt modelId="{1F1536F4-E7F2-D943-BF82-ED1DCED46D51}">
      <dgm:prSet phldrT="[Text]"/>
      <dgm:spPr/>
      <dgm:t>
        <a:bodyPr/>
        <a:lstStyle/>
        <a:p>
          <a:r>
            <a:rPr lang="en-US" dirty="0"/>
            <a:t>Deep-dive into SFA</a:t>
          </a:r>
        </a:p>
      </dgm:t>
    </dgm:pt>
    <dgm:pt modelId="{3F483684-4A96-814C-8F55-3D0F171359DD}" type="parTrans" cxnId="{45E61EF3-FF89-0D4F-A458-911165C0C6CB}">
      <dgm:prSet/>
      <dgm:spPr/>
      <dgm:t>
        <a:bodyPr/>
        <a:lstStyle/>
        <a:p>
          <a:endParaRPr lang="en-US"/>
        </a:p>
      </dgm:t>
    </dgm:pt>
    <dgm:pt modelId="{B7B918C0-445A-D24E-9ABE-BCF3BE187C4D}" type="sibTrans" cxnId="{45E61EF3-FF89-0D4F-A458-911165C0C6CB}">
      <dgm:prSet/>
      <dgm:spPr/>
      <dgm:t>
        <a:bodyPr/>
        <a:lstStyle/>
        <a:p>
          <a:endParaRPr lang="en-US"/>
        </a:p>
      </dgm:t>
    </dgm:pt>
    <dgm:pt modelId="{04A7BEFD-86E3-ED40-A1B2-5F2815C59AD0}">
      <dgm:prSet phldrT="[Text]"/>
      <dgm:spPr/>
      <dgm:t>
        <a:bodyPr/>
        <a:lstStyle/>
        <a:p>
          <a:r>
            <a:rPr lang="en-US" dirty="0"/>
            <a:t>Code Demo</a:t>
          </a:r>
        </a:p>
      </dgm:t>
    </dgm:pt>
    <dgm:pt modelId="{3BF41792-966D-124D-BFCC-04C8FE2FF614}" type="parTrans" cxnId="{CA455F5D-6B4A-ED44-B7A8-4FAA3A82B9A2}">
      <dgm:prSet/>
      <dgm:spPr/>
      <dgm:t>
        <a:bodyPr/>
        <a:lstStyle/>
        <a:p>
          <a:endParaRPr lang="en-US"/>
        </a:p>
      </dgm:t>
    </dgm:pt>
    <dgm:pt modelId="{107109E2-E6C8-544F-84C7-585265A2322F}" type="sibTrans" cxnId="{CA455F5D-6B4A-ED44-B7A8-4FAA3A82B9A2}">
      <dgm:prSet/>
      <dgm:spPr/>
      <dgm:t>
        <a:bodyPr/>
        <a:lstStyle/>
        <a:p>
          <a:endParaRPr lang="en-US"/>
        </a:p>
      </dgm:t>
    </dgm:pt>
    <dgm:pt modelId="{A2FC6CE6-0F8A-FA48-BACC-C11921FFC23B}">
      <dgm:prSet phldrT="[Text]"/>
      <dgm:spPr/>
      <dgm:t>
        <a:bodyPr/>
        <a:lstStyle/>
        <a:p>
          <a:r>
            <a:rPr lang="en-US" dirty="0"/>
            <a:t>Q&amp;A</a:t>
          </a:r>
        </a:p>
      </dgm:t>
    </dgm:pt>
    <dgm:pt modelId="{A2A24760-F392-7044-930A-0F023B12C2CE}" type="parTrans" cxnId="{F90CD1E5-80F1-9F4C-A48A-69F6076F973B}">
      <dgm:prSet/>
      <dgm:spPr/>
      <dgm:t>
        <a:bodyPr/>
        <a:lstStyle/>
        <a:p>
          <a:endParaRPr lang="en-US"/>
        </a:p>
      </dgm:t>
    </dgm:pt>
    <dgm:pt modelId="{00016EFA-5477-654E-B82F-94251235AE78}" type="sibTrans" cxnId="{F90CD1E5-80F1-9F4C-A48A-69F6076F973B}">
      <dgm:prSet/>
      <dgm:spPr/>
      <dgm:t>
        <a:bodyPr/>
        <a:lstStyle/>
        <a:p>
          <a:endParaRPr lang="en-US"/>
        </a:p>
      </dgm:t>
    </dgm:pt>
    <dgm:pt modelId="{FB2FAC18-F8E2-594B-A8EC-DCDBFF6133E1}">
      <dgm:prSet phldrT="[Text]"/>
      <dgm:spPr/>
      <dgm:t>
        <a:bodyPr/>
        <a:lstStyle/>
        <a:p>
          <a:r>
            <a:rPr lang="en-US" dirty="0"/>
            <a:t>Ed Questions</a:t>
          </a:r>
        </a:p>
      </dgm:t>
    </dgm:pt>
    <dgm:pt modelId="{FF86C46A-FE53-534B-9308-3E7D06A2B4BA}" type="parTrans" cxnId="{41EEFFE3-8C91-DC46-8DC2-7D789165BC8A}">
      <dgm:prSet/>
      <dgm:spPr/>
      <dgm:t>
        <a:bodyPr/>
        <a:lstStyle/>
        <a:p>
          <a:endParaRPr lang="en-US"/>
        </a:p>
      </dgm:t>
    </dgm:pt>
    <dgm:pt modelId="{3B9F87ED-43EF-764A-A69F-2CF7954BB05F}" type="sibTrans" cxnId="{41EEFFE3-8C91-DC46-8DC2-7D789165BC8A}">
      <dgm:prSet/>
      <dgm:spPr/>
      <dgm:t>
        <a:bodyPr/>
        <a:lstStyle/>
        <a:p>
          <a:endParaRPr lang="en-US"/>
        </a:p>
      </dgm:t>
    </dgm:pt>
    <dgm:pt modelId="{DBB9C92C-4718-E647-9DDC-F39E6522D368}">
      <dgm:prSet phldrT="[Text]"/>
      <dgm:spPr/>
      <dgm:t>
        <a:bodyPr/>
        <a:lstStyle/>
        <a:p>
          <a:r>
            <a:rPr lang="en-US" dirty="0"/>
            <a:t>Special Considerations</a:t>
          </a:r>
        </a:p>
      </dgm:t>
    </dgm:pt>
    <dgm:pt modelId="{1FF7C9AE-E06B-1E42-B095-D0E3D4194FCF}" type="parTrans" cxnId="{7A2CE4D0-F56B-9A42-ADAC-F101B0C774EC}">
      <dgm:prSet/>
      <dgm:spPr/>
      <dgm:t>
        <a:bodyPr/>
        <a:lstStyle/>
        <a:p>
          <a:endParaRPr lang="en-US"/>
        </a:p>
      </dgm:t>
    </dgm:pt>
    <dgm:pt modelId="{62EE4252-64ED-E447-AA48-91669142C72D}" type="sibTrans" cxnId="{7A2CE4D0-F56B-9A42-ADAC-F101B0C774EC}">
      <dgm:prSet/>
      <dgm:spPr/>
      <dgm:t>
        <a:bodyPr/>
        <a:lstStyle/>
        <a:p>
          <a:endParaRPr lang="en-US"/>
        </a:p>
      </dgm:t>
    </dgm:pt>
    <dgm:pt modelId="{AE19F889-7B8B-594F-B0B5-70BBC234914E}" type="pres">
      <dgm:prSet presAssocID="{6762FC3A-1780-884F-9CDD-536550049268}" presName="rootnode" presStyleCnt="0">
        <dgm:presLayoutVars>
          <dgm:chMax/>
          <dgm:chPref/>
          <dgm:dir/>
          <dgm:animLvl val="lvl"/>
        </dgm:presLayoutVars>
      </dgm:prSet>
      <dgm:spPr/>
    </dgm:pt>
    <dgm:pt modelId="{64329DB5-8C01-044A-8F43-5AD5CFC161CA}" type="pres">
      <dgm:prSet presAssocID="{6E80F3CA-5023-2F48-94D5-F79A40C7D378}" presName="composite" presStyleCnt="0"/>
      <dgm:spPr/>
    </dgm:pt>
    <dgm:pt modelId="{6901F857-FB08-7946-A8BE-994588B38735}" type="pres">
      <dgm:prSet presAssocID="{6E80F3CA-5023-2F48-94D5-F79A40C7D378}" presName="LShape" presStyleLbl="alignNode1" presStyleIdx="0" presStyleCnt="11"/>
      <dgm:spPr/>
    </dgm:pt>
    <dgm:pt modelId="{4DEB4045-E429-334E-AF15-C6608A7D3B4F}" type="pres">
      <dgm:prSet presAssocID="{6E80F3CA-5023-2F48-94D5-F79A40C7D378}" presName="ParentText" presStyleLbl="revTx" presStyleIdx="0" presStyleCnt="6">
        <dgm:presLayoutVars>
          <dgm:chMax val="0"/>
          <dgm:chPref val="0"/>
          <dgm:bulletEnabled val="1"/>
        </dgm:presLayoutVars>
      </dgm:prSet>
      <dgm:spPr/>
    </dgm:pt>
    <dgm:pt modelId="{8E88F1B2-60F2-834C-B20C-F9A4E633C22B}" type="pres">
      <dgm:prSet presAssocID="{6E80F3CA-5023-2F48-94D5-F79A40C7D378}" presName="Triangle" presStyleLbl="alignNode1" presStyleIdx="1" presStyleCnt="11"/>
      <dgm:spPr/>
    </dgm:pt>
    <dgm:pt modelId="{7F6E2691-C8ED-6948-8503-0CEA7EAE8BE3}" type="pres">
      <dgm:prSet presAssocID="{7543BE18-244A-7843-BD56-853F20439E58}" presName="sibTrans" presStyleCnt="0"/>
      <dgm:spPr/>
    </dgm:pt>
    <dgm:pt modelId="{7A6202BB-4602-9A4C-AEAA-B5AE651C1D6E}" type="pres">
      <dgm:prSet presAssocID="{7543BE18-244A-7843-BD56-853F20439E58}" presName="space" presStyleCnt="0"/>
      <dgm:spPr/>
    </dgm:pt>
    <dgm:pt modelId="{653AE408-0D00-E94A-B872-1B8D5341D655}" type="pres">
      <dgm:prSet presAssocID="{1F1536F4-E7F2-D943-BF82-ED1DCED46D51}" presName="composite" presStyleCnt="0"/>
      <dgm:spPr/>
    </dgm:pt>
    <dgm:pt modelId="{CDA0974E-172F-814E-83CA-0FB68B142D47}" type="pres">
      <dgm:prSet presAssocID="{1F1536F4-E7F2-D943-BF82-ED1DCED46D51}" presName="LShape" presStyleLbl="alignNode1" presStyleIdx="2" presStyleCnt="11"/>
      <dgm:spPr/>
    </dgm:pt>
    <dgm:pt modelId="{FA36F9DA-0C18-8F4C-8878-6EF2BB30E00D}" type="pres">
      <dgm:prSet presAssocID="{1F1536F4-E7F2-D943-BF82-ED1DCED46D51}" presName="ParentText" presStyleLbl="revTx" presStyleIdx="1" presStyleCnt="6">
        <dgm:presLayoutVars>
          <dgm:chMax val="0"/>
          <dgm:chPref val="0"/>
          <dgm:bulletEnabled val="1"/>
        </dgm:presLayoutVars>
      </dgm:prSet>
      <dgm:spPr/>
    </dgm:pt>
    <dgm:pt modelId="{5745EB16-0D71-684E-B026-B1B4A9E91BC9}" type="pres">
      <dgm:prSet presAssocID="{1F1536F4-E7F2-D943-BF82-ED1DCED46D51}" presName="Triangle" presStyleLbl="alignNode1" presStyleIdx="3" presStyleCnt="11"/>
      <dgm:spPr/>
    </dgm:pt>
    <dgm:pt modelId="{92243B04-7251-8C44-A4E8-91FE6227EA1F}" type="pres">
      <dgm:prSet presAssocID="{B7B918C0-445A-D24E-9ABE-BCF3BE187C4D}" presName="sibTrans" presStyleCnt="0"/>
      <dgm:spPr/>
    </dgm:pt>
    <dgm:pt modelId="{4D097A56-4847-CF40-BA8F-E6C303218E69}" type="pres">
      <dgm:prSet presAssocID="{B7B918C0-445A-D24E-9ABE-BCF3BE187C4D}" presName="space" presStyleCnt="0"/>
      <dgm:spPr/>
    </dgm:pt>
    <dgm:pt modelId="{105494CA-1428-8C47-AB14-AE191DA7C5F2}" type="pres">
      <dgm:prSet presAssocID="{04A7BEFD-86E3-ED40-A1B2-5F2815C59AD0}" presName="composite" presStyleCnt="0"/>
      <dgm:spPr/>
    </dgm:pt>
    <dgm:pt modelId="{DE3AB190-EB07-A742-BC3D-E444239CB0EF}" type="pres">
      <dgm:prSet presAssocID="{04A7BEFD-86E3-ED40-A1B2-5F2815C59AD0}" presName="LShape" presStyleLbl="alignNode1" presStyleIdx="4" presStyleCnt="11"/>
      <dgm:spPr/>
    </dgm:pt>
    <dgm:pt modelId="{550A7922-8F6D-9444-BF2B-DE286EA0C0D9}" type="pres">
      <dgm:prSet presAssocID="{04A7BEFD-86E3-ED40-A1B2-5F2815C59AD0}" presName="ParentText" presStyleLbl="revTx" presStyleIdx="2" presStyleCnt="6">
        <dgm:presLayoutVars>
          <dgm:chMax val="0"/>
          <dgm:chPref val="0"/>
          <dgm:bulletEnabled val="1"/>
        </dgm:presLayoutVars>
      </dgm:prSet>
      <dgm:spPr/>
    </dgm:pt>
    <dgm:pt modelId="{3EB60C45-D908-E94E-B237-B79A20F65C9C}" type="pres">
      <dgm:prSet presAssocID="{04A7BEFD-86E3-ED40-A1B2-5F2815C59AD0}" presName="Triangle" presStyleLbl="alignNode1" presStyleIdx="5" presStyleCnt="11"/>
      <dgm:spPr/>
    </dgm:pt>
    <dgm:pt modelId="{A1F6FFE7-625C-3644-9536-D26140F5813D}" type="pres">
      <dgm:prSet presAssocID="{107109E2-E6C8-544F-84C7-585265A2322F}" presName="sibTrans" presStyleCnt="0"/>
      <dgm:spPr/>
    </dgm:pt>
    <dgm:pt modelId="{F48E61CF-F351-0743-88AA-063BEA63890B}" type="pres">
      <dgm:prSet presAssocID="{107109E2-E6C8-544F-84C7-585265A2322F}" presName="space" presStyleCnt="0"/>
      <dgm:spPr/>
    </dgm:pt>
    <dgm:pt modelId="{84CE6760-DA7C-2B4C-8055-F28264DE5169}" type="pres">
      <dgm:prSet presAssocID="{DBB9C92C-4718-E647-9DDC-F39E6522D368}" presName="composite" presStyleCnt="0"/>
      <dgm:spPr/>
    </dgm:pt>
    <dgm:pt modelId="{6B0D34D5-52E3-0E42-A546-F8EAA4B3587F}" type="pres">
      <dgm:prSet presAssocID="{DBB9C92C-4718-E647-9DDC-F39E6522D368}" presName="LShape" presStyleLbl="alignNode1" presStyleIdx="6" presStyleCnt="11"/>
      <dgm:spPr/>
    </dgm:pt>
    <dgm:pt modelId="{1D4ACE52-5A4A-8846-B5CD-E0AD80106B0B}" type="pres">
      <dgm:prSet presAssocID="{DBB9C92C-4718-E647-9DDC-F39E6522D368}" presName="ParentText" presStyleLbl="revTx" presStyleIdx="3" presStyleCnt="6">
        <dgm:presLayoutVars>
          <dgm:chMax val="0"/>
          <dgm:chPref val="0"/>
          <dgm:bulletEnabled val="1"/>
        </dgm:presLayoutVars>
      </dgm:prSet>
      <dgm:spPr/>
    </dgm:pt>
    <dgm:pt modelId="{3BBD7D5A-7453-3240-B687-141DA871FDC0}" type="pres">
      <dgm:prSet presAssocID="{DBB9C92C-4718-E647-9DDC-F39E6522D368}" presName="Triangle" presStyleLbl="alignNode1" presStyleIdx="7" presStyleCnt="11"/>
      <dgm:spPr/>
    </dgm:pt>
    <dgm:pt modelId="{271FB989-7333-2D41-A39D-F9052F2274A6}" type="pres">
      <dgm:prSet presAssocID="{62EE4252-64ED-E447-AA48-91669142C72D}" presName="sibTrans" presStyleCnt="0"/>
      <dgm:spPr/>
    </dgm:pt>
    <dgm:pt modelId="{11907260-94FE-7F4D-8C6B-0BB26537F777}" type="pres">
      <dgm:prSet presAssocID="{62EE4252-64ED-E447-AA48-91669142C72D}" presName="space" presStyleCnt="0"/>
      <dgm:spPr/>
    </dgm:pt>
    <dgm:pt modelId="{808C3278-AD14-E74E-AA25-74A70CB2F604}" type="pres">
      <dgm:prSet presAssocID="{FB2FAC18-F8E2-594B-A8EC-DCDBFF6133E1}" presName="composite" presStyleCnt="0"/>
      <dgm:spPr/>
    </dgm:pt>
    <dgm:pt modelId="{3B74E68D-087C-A44C-98DD-F2980C6F699B}" type="pres">
      <dgm:prSet presAssocID="{FB2FAC18-F8E2-594B-A8EC-DCDBFF6133E1}" presName="LShape" presStyleLbl="alignNode1" presStyleIdx="8" presStyleCnt="11"/>
      <dgm:spPr/>
    </dgm:pt>
    <dgm:pt modelId="{B3B9E80C-2BA3-2A4F-8F04-26D35525A373}" type="pres">
      <dgm:prSet presAssocID="{FB2FAC18-F8E2-594B-A8EC-DCDBFF6133E1}" presName="ParentText" presStyleLbl="revTx" presStyleIdx="4" presStyleCnt="6">
        <dgm:presLayoutVars>
          <dgm:chMax val="0"/>
          <dgm:chPref val="0"/>
          <dgm:bulletEnabled val="1"/>
        </dgm:presLayoutVars>
      </dgm:prSet>
      <dgm:spPr/>
    </dgm:pt>
    <dgm:pt modelId="{89118483-90C5-A34D-B46B-884F663C39C7}" type="pres">
      <dgm:prSet presAssocID="{FB2FAC18-F8E2-594B-A8EC-DCDBFF6133E1}" presName="Triangle" presStyleLbl="alignNode1" presStyleIdx="9" presStyleCnt="11"/>
      <dgm:spPr/>
    </dgm:pt>
    <dgm:pt modelId="{BC0AC088-60D5-A740-8143-40357CF54FD4}" type="pres">
      <dgm:prSet presAssocID="{3B9F87ED-43EF-764A-A69F-2CF7954BB05F}" presName="sibTrans" presStyleCnt="0"/>
      <dgm:spPr/>
    </dgm:pt>
    <dgm:pt modelId="{B531B792-3985-A34E-BE84-7EA5B9E89626}" type="pres">
      <dgm:prSet presAssocID="{3B9F87ED-43EF-764A-A69F-2CF7954BB05F}" presName="space" presStyleCnt="0"/>
      <dgm:spPr/>
    </dgm:pt>
    <dgm:pt modelId="{A9A06077-A1F3-E549-A4C8-BF31F0E00203}" type="pres">
      <dgm:prSet presAssocID="{A2FC6CE6-0F8A-FA48-BACC-C11921FFC23B}" presName="composite" presStyleCnt="0"/>
      <dgm:spPr/>
    </dgm:pt>
    <dgm:pt modelId="{533B1F85-4B0B-A943-AF74-8EBF80ED53F5}" type="pres">
      <dgm:prSet presAssocID="{A2FC6CE6-0F8A-FA48-BACC-C11921FFC23B}" presName="LShape" presStyleLbl="alignNode1" presStyleIdx="10" presStyleCnt="11"/>
      <dgm:spPr/>
    </dgm:pt>
    <dgm:pt modelId="{BFF52823-564A-2948-9650-31C51DF65CF9}" type="pres">
      <dgm:prSet presAssocID="{A2FC6CE6-0F8A-FA48-BACC-C11921FFC23B}" presName="ParentText" presStyleLbl="revTx" presStyleIdx="5" presStyleCnt="6">
        <dgm:presLayoutVars>
          <dgm:chMax val="0"/>
          <dgm:chPref val="0"/>
          <dgm:bulletEnabled val="1"/>
        </dgm:presLayoutVars>
      </dgm:prSet>
      <dgm:spPr/>
    </dgm:pt>
  </dgm:ptLst>
  <dgm:cxnLst>
    <dgm:cxn modelId="{5F041102-A49E-1C4E-A17F-72A01362D954}" type="presOf" srcId="{1F1536F4-E7F2-D943-BF82-ED1DCED46D51}" destId="{FA36F9DA-0C18-8F4C-8878-6EF2BB30E00D}" srcOrd="0" destOrd="0" presId="urn:microsoft.com/office/officeart/2009/3/layout/StepUpProcess"/>
    <dgm:cxn modelId="{8AF9FC34-1DA1-3448-9594-A3283A25DD00}" type="presOf" srcId="{04A7BEFD-86E3-ED40-A1B2-5F2815C59AD0}" destId="{550A7922-8F6D-9444-BF2B-DE286EA0C0D9}" srcOrd="0" destOrd="0" presId="urn:microsoft.com/office/officeart/2009/3/layout/StepUpProcess"/>
    <dgm:cxn modelId="{B9D32D3D-2F2E-8C4B-AC54-76C2C5A009FF}" type="presOf" srcId="{6762FC3A-1780-884F-9CDD-536550049268}" destId="{AE19F889-7B8B-594F-B0B5-70BBC234914E}" srcOrd="0" destOrd="0" presId="urn:microsoft.com/office/officeart/2009/3/layout/StepUpProcess"/>
    <dgm:cxn modelId="{CA455F5D-6B4A-ED44-B7A8-4FAA3A82B9A2}" srcId="{6762FC3A-1780-884F-9CDD-536550049268}" destId="{04A7BEFD-86E3-ED40-A1B2-5F2815C59AD0}" srcOrd="2" destOrd="0" parTransId="{3BF41792-966D-124D-BFCC-04C8FE2FF614}" sibTransId="{107109E2-E6C8-544F-84C7-585265A2322F}"/>
    <dgm:cxn modelId="{AA75A963-5DBB-7A49-BE9A-D842FEFCFFC8}" srcId="{6762FC3A-1780-884F-9CDD-536550049268}" destId="{6E80F3CA-5023-2F48-94D5-F79A40C7D378}" srcOrd="0" destOrd="0" parTransId="{55F603E4-9944-AE4F-823D-18E4198D9A7B}" sibTransId="{7543BE18-244A-7843-BD56-853F20439E58}"/>
    <dgm:cxn modelId="{CAD2F56C-1210-2140-AF35-D9ED97DAA119}" type="presOf" srcId="{DBB9C92C-4718-E647-9DDC-F39E6522D368}" destId="{1D4ACE52-5A4A-8846-B5CD-E0AD80106B0B}" srcOrd="0" destOrd="0" presId="urn:microsoft.com/office/officeart/2009/3/layout/StepUpProcess"/>
    <dgm:cxn modelId="{E9361477-970D-F848-A3F9-68FDB5168C55}" type="presOf" srcId="{FB2FAC18-F8E2-594B-A8EC-DCDBFF6133E1}" destId="{B3B9E80C-2BA3-2A4F-8F04-26D35525A373}" srcOrd="0" destOrd="0" presId="urn:microsoft.com/office/officeart/2009/3/layout/StepUpProcess"/>
    <dgm:cxn modelId="{ED8AF293-1C85-9D44-8110-18045E4C288C}" type="presOf" srcId="{6E80F3CA-5023-2F48-94D5-F79A40C7D378}" destId="{4DEB4045-E429-334E-AF15-C6608A7D3B4F}" srcOrd="0" destOrd="0" presId="urn:microsoft.com/office/officeart/2009/3/layout/StepUpProcess"/>
    <dgm:cxn modelId="{7A2CE4D0-F56B-9A42-ADAC-F101B0C774EC}" srcId="{6762FC3A-1780-884F-9CDD-536550049268}" destId="{DBB9C92C-4718-E647-9DDC-F39E6522D368}" srcOrd="3" destOrd="0" parTransId="{1FF7C9AE-E06B-1E42-B095-D0E3D4194FCF}" sibTransId="{62EE4252-64ED-E447-AA48-91669142C72D}"/>
    <dgm:cxn modelId="{41EEFFE3-8C91-DC46-8DC2-7D789165BC8A}" srcId="{6762FC3A-1780-884F-9CDD-536550049268}" destId="{FB2FAC18-F8E2-594B-A8EC-DCDBFF6133E1}" srcOrd="4" destOrd="0" parTransId="{FF86C46A-FE53-534B-9308-3E7D06A2B4BA}" sibTransId="{3B9F87ED-43EF-764A-A69F-2CF7954BB05F}"/>
    <dgm:cxn modelId="{F90CD1E5-80F1-9F4C-A48A-69F6076F973B}" srcId="{6762FC3A-1780-884F-9CDD-536550049268}" destId="{A2FC6CE6-0F8A-FA48-BACC-C11921FFC23B}" srcOrd="5" destOrd="0" parTransId="{A2A24760-F392-7044-930A-0F023B12C2CE}" sibTransId="{00016EFA-5477-654E-B82F-94251235AE78}"/>
    <dgm:cxn modelId="{45E61EF3-FF89-0D4F-A458-911165C0C6CB}" srcId="{6762FC3A-1780-884F-9CDD-536550049268}" destId="{1F1536F4-E7F2-D943-BF82-ED1DCED46D51}" srcOrd="1" destOrd="0" parTransId="{3F483684-4A96-814C-8F55-3D0F171359DD}" sibTransId="{B7B918C0-445A-D24E-9ABE-BCF3BE187C4D}"/>
    <dgm:cxn modelId="{7D4349F5-3D49-5D40-9C1D-150516B5D05F}" type="presOf" srcId="{A2FC6CE6-0F8A-FA48-BACC-C11921FFC23B}" destId="{BFF52823-564A-2948-9650-31C51DF65CF9}" srcOrd="0" destOrd="0" presId="urn:microsoft.com/office/officeart/2009/3/layout/StepUpProcess"/>
    <dgm:cxn modelId="{DB27315F-3B38-D14E-95AB-63AD04856CB0}" type="presParOf" srcId="{AE19F889-7B8B-594F-B0B5-70BBC234914E}" destId="{64329DB5-8C01-044A-8F43-5AD5CFC161CA}" srcOrd="0" destOrd="0" presId="urn:microsoft.com/office/officeart/2009/3/layout/StepUpProcess"/>
    <dgm:cxn modelId="{6918BFB1-ADEF-4B4F-9AE8-737FD6B509CC}" type="presParOf" srcId="{64329DB5-8C01-044A-8F43-5AD5CFC161CA}" destId="{6901F857-FB08-7946-A8BE-994588B38735}" srcOrd="0" destOrd="0" presId="urn:microsoft.com/office/officeart/2009/3/layout/StepUpProcess"/>
    <dgm:cxn modelId="{87F831EA-0DCB-D742-A214-EBBD0BE01566}" type="presParOf" srcId="{64329DB5-8C01-044A-8F43-5AD5CFC161CA}" destId="{4DEB4045-E429-334E-AF15-C6608A7D3B4F}" srcOrd="1" destOrd="0" presId="urn:microsoft.com/office/officeart/2009/3/layout/StepUpProcess"/>
    <dgm:cxn modelId="{B97E381B-619E-4440-ACC7-3E7119272283}" type="presParOf" srcId="{64329DB5-8C01-044A-8F43-5AD5CFC161CA}" destId="{8E88F1B2-60F2-834C-B20C-F9A4E633C22B}" srcOrd="2" destOrd="0" presId="urn:microsoft.com/office/officeart/2009/3/layout/StepUpProcess"/>
    <dgm:cxn modelId="{8A50EF52-8032-D940-8686-4BACAB0E7C9A}" type="presParOf" srcId="{AE19F889-7B8B-594F-B0B5-70BBC234914E}" destId="{7F6E2691-C8ED-6948-8503-0CEA7EAE8BE3}" srcOrd="1" destOrd="0" presId="urn:microsoft.com/office/officeart/2009/3/layout/StepUpProcess"/>
    <dgm:cxn modelId="{A552B213-2F24-8C44-981B-1D77AA020A83}" type="presParOf" srcId="{7F6E2691-C8ED-6948-8503-0CEA7EAE8BE3}" destId="{7A6202BB-4602-9A4C-AEAA-B5AE651C1D6E}" srcOrd="0" destOrd="0" presId="urn:microsoft.com/office/officeart/2009/3/layout/StepUpProcess"/>
    <dgm:cxn modelId="{ADBB7F8A-AB05-E84A-B2F2-9D77BA5D6A50}" type="presParOf" srcId="{AE19F889-7B8B-594F-B0B5-70BBC234914E}" destId="{653AE408-0D00-E94A-B872-1B8D5341D655}" srcOrd="2" destOrd="0" presId="urn:microsoft.com/office/officeart/2009/3/layout/StepUpProcess"/>
    <dgm:cxn modelId="{029AD6CD-BA3E-ED47-878D-B15C78B99F9C}" type="presParOf" srcId="{653AE408-0D00-E94A-B872-1B8D5341D655}" destId="{CDA0974E-172F-814E-83CA-0FB68B142D47}" srcOrd="0" destOrd="0" presId="urn:microsoft.com/office/officeart/2009/3/layout/StepUpProcess"/>
    <dgm:cxn modelId="{23C92924-4B71-6145-BF71-FF6C2D4A22E9}" type="presParOf" srcId="{653AE408-0D00-E94A-B872-1B8D5341D655}" destId="{FA36F9DA-0C18-8F4C-8878-6EF2BB30E00D}" srcOrd="1" destOrd="0" presId="urn:microsoft.com/office/officeart/2009/3/layout/StepUpProcess"/>
    <dgm:cxn modelId="{412FB281-B482-084E-9155-5A8DEF9E9243}" type="presParOf" srcId="{653AE408-0D00-E94A-B872-1B8D5341D655}" destId="{5745EB16-0D71-684E-B026-B1B4A9E91BC9}" srcOrd="2" destOrd="0" presId="urn:microsoft.com/office/officeart/2009/3/layout/StepUpProcess"/>
    <dgm:cxn modelId="{576C7943-BD0C-3A45-ABD9-6808DFA36FB2}" type="presParOf" srcId="{AE19F889-7B8B-594F-B0B5-70BBC234914E}" destId="{92243B04-7251-8C44-A4E8-91FE6227EA1F}" srcOrd="3" destOrd="0" presId="urn:microsoft.com/office/officeart/2009/3/layout/StepUpProcess"/>
    <dgm:cxn modelId="{99AA39A4-EA6D-8E49-A7FA-FB372465E5CF}" type="presParOf" srcId="{92243B04-7251-8C44-A4E8-91FE6227EA1F}" destId="{4D097A56-4847-CF40-BA8F-E6C303218E69}" srcOrd="0" destOrd="0" presId="urn:microsoft.com/office/officeart/2009/3/layout/StepUpProcess"/>
    <dgm:cxn modelId="{0CA89732-1682-FF41-B14E-1B3788C7A535}" type="presParOf" srcId="{AE19F889-7B8B-594F-B0B5-70BBC234914E}" destId="{105494CA-1428-8C47-AB14-AE191DA7C5F2}" srcOrd="4" destOrd="0" presId="urn:microsoft.com/office/officeart/2009/3/layout/StepUpProcess"/>
    <dgm:cxn modelId="{4452A3E2-1E91-E24C-92C1-A39813725330}" type="presParOf" srcId="{105494CA-1428-8C47-AB14-AE191DA7C5F2}" destId="{DE3AB190-EB07-A742-BC3D-E444239CB0EF}" srcOrd="0" destOrd="0" presId="urn:microsoft.com/office/officeart/2009/3/layout/StepUpProcess"/>
    <dgm:cxn modelId="{6B7E2997-9BED-0B40-8F13-EBD481C88BE4}" type="presParOf" srcId="{105494CA-1428-8C47-AB14-AE191DA7C5F2}" destId="{550A7922-8F6D-9444-BF2B-DE286EA0C0D9}" srcOrd="1" destOrd="0" presId="urn:microsoft.com/office/officeart/2009/3/layout/StepUpProcess"/>
    <dgm:cxn modelId="{C784AAA4-E219-4F41-AC6B-FF30D4103893}" type="presParOf" srcId="{105494CA-1428-8C47-AB14-AE191DA7C5F2}" destId="{3EB60C45-D908-E94E-B237-B79A20F65C9C}" srcOrd="2" destOrd="0" presId="urn:microsoft.com/office/officeart/2009/3/layout/StepUpProcess"/>
    <dgm:cxn modelId="{F1D2F78E-14AD-744F-9E1E-2DA20DFC3527}" type="presParOf" srcId="{AE19F889-7B8B-594F-B0B5-70BBC234914E}" destId="{A1F6FFE7-625C-3644-9536-D26140F5813D}" srcOrd="5" destOrd="0" presId="urn:microsoft.com/office/officeart/2009/3/layout/StepUpProcess"/>
    <dgm:cxn modelId="{C752859C-6D75-834B-92BC-709298612FE7}" type="presParOf" srcId="{A1F6FFE7-625C-3644-9536-D26140F5813D}" destId="{F48E61CF-F351-0743-88AA-063BEA63890B}" srcOrd="0" destOrd="0" presId="urn:microsoft.com/office/officeart/2009/3/layout/StepUpProcess"/>
    <dgm:cxn modelId="{0083D50B-CCDB-3642-8506-EF308A278ED3}" type="presParOf" srcId="{AE19F889-7B8B-594F-B0B5-70BBC234914E}" destId="{84CE6760-DA7C-2B4C-8055-F28264DE5169}" srcOrd="6" destOrd="0" presId="urn:microsoft.com/office/officeart/2009/3/layout/StepUpProcess"/>
    <dgm:cxn modelId="{3BE5DDE9-39FD-3A4E-92F2-5ACE43D9C312}" type="presParOf" srcId="{84CE6760-DA7C-2B4C-8055-F28264DE5169}" destId="{6B0D34D5-52E3-0E42-A546-F8EAA4B3587F}" srcOrd="0" destOrd="0" presId="urn:microsoft.com/office/officeart/2009/3/layout/StepUpProcess"/>
    <dgm:cxn modelId="{31AE0EFA-025D-1C43-B60B-949FFB1D0002}" type="presParOf" srcId="{84CE6760-DA7C-2B4C-8055-F28264DE5169}" destId="{1D4ACE52-5A4A-8846-B5CD-E0AD80106B0B}" srcOrd="1" destOrd="0" presId="urn:microsoft.com/office/officeart/2009/3/layout/StepUpProcess"/>
    <dgm:cxn modelId="{5E387194-D3A7-324C-9462-B5A45825C99C}" type="presParOf" srcId="{84CE6760-DA7C-2B4C-8055-F28264DE5169}" destId="{3BBD7D5A-7453-3240-B687-141DA871FDC0}" srcOrd="2" destOrd="0" presId="urn:microsoft.com/office/officeart/2009/3/layout/StepUpProcess"/>
    <dgm:cxn modelId="{AD4F38AE-33D4-234B-A253-A5DD5ECEF6AF}" type="presParOf" srcId="{AE19F889-7B8B-594F-B0B5-70BBC234914E}" destId="{271FB989-7333-2D41-A39D-F9052F2274A6}" srcOrd="7" destOrd="0" presId="urn:microsoft.com/office/officeart/2009/3/layout/StepUpProcess"/>
    <dgm:cxn modelId="{DED1C1D2-01BC-8243-BFB7-DDE9635159E9}" type="presParOf" srcId="{271FB989-7333-2D41-A39D-F9052F2274A6}" destId="{11907260-94FE-7F4D-8C6B-0BB26537F777}" srcOrd="0" destOrd="0" presId="urn:microsoft.com/office/officeart/2009/3/layout/StepUpProcess"/>
    <dgm:cxn modelId="{CBAB771C-A873-AF4C-ADAF-B2A13D1CFA5F}" type="presParOf" srcId="{AE19F889-7B8B-594F-B0B5-70BBC234914E}" destId="{808C3278-AD14-E74E-AA25-74A70CB2F604}" srcOrd="8" destOrd="0" presId="urn:microsoft.com/office/officeart/2009/3/layout/StepUpProcess"/>
    <dgm:cxn modelId="{283257B2-CAF7-6C4B-B3E7-2F8888903681}" type="presParOf" srcId="{808C3278-AD14-E74E-AA25-74A70CB2F604}" destId="{3B74E68D-087C-A44C-98DD-F2980C6F699B}" srcOrd="0" destOrd="0" presId="urn:microsoft.com/office/officeart/2009/3/layout/StepUpProcess"/>
    <dgm:cxn modelId="{75DA97C9-80D7-AF46-B1DF-19E95137E95C}" type="presParOf" srcId="{808C3278-AD14-E74E-AA25-74A70CB2F604}" destId="{B3B9E80C-2BA3-2A4F-8F04-26D35525A373}" srcOrd="1" destOrd="0" presId="urn:microsoft.com/office/officeart/2009/3/layout/StepUpProcess"/>
    <dgm:cxn modelId="{B7E999FF-F25F-3D4E-AF9D-F3D8F2EB9021}" type="presParOf" srcId="{808C3278-AD14-E74E-AA25-74A70CB2F604}" destId="{89118483-90C5-A34D-B46B-884F663C39C7}" srcOrd="2" destOrd="0" presId="urn:microsoft.com/office/officeart/2009/3/layout/StepUpProcess"/>
    <dgm:cxn modelId="{30AE4319-31C8-9A43-BE23-683BF84D1FEF}" type="presParOf" srcId="{AE19F889-7B8B-594F-B0B5-70BBC234914E}" destId="{BC0AC088-60D5-A740-8143-40357CF54FD4}" srcOrd="9" destOrd="0" presId="urn:microsoft.com/office/officeart/2009/3/layout/StepUpProcess"/>
    <dgm:cxn modelId="{13D05A2F-3144-9049-801B-49005BE8FFB7}" type="presParOf" srcId="{BC0AC088-60D5-A740-8143-40357CF54FD4}" destId="{B531B792-3985-A34E-BE84-7EA5B9E89626}" srcOrd="0" destOrd="0" presId="urn:microsoft.com/office/officeart/2009/3/layout/StepUpProcess"/>
    <dgm:cxn modelId="{8AB9F88C-62F2-8847-BB14-E639AF7EA8C8}" type="presParOf" srcId="{AE19F889-7B8B-594F-B0B5-70BBC234914E}" destId="{A9A06077-A1F3-E549-A4C8-BF31F0E00203}" srcOrd="10" destOrd="0" presId="urn:microsoft.com/office/officeart/2009/3/layout/StepUpProcess"/>
    <dgm:cxn modelId="{217E9908-7DF5-964C-8E81-29F2937BD3EA}" type="presParOf" srcId="{A9A06077-A1F3-E549-A4C8-BF31F0E00203}" destId="{533B1F85-4B0B-A943-AF74-8EBF80ED53F5}" srcOrd="0" destOrd="0" presId="urn:microsoft.com/office/officeart/2009/3/layout/StepUpProcess"/>
    <dgm:cxn modelId="{BD9195A5-9EAD-0543-9808-A58D24019C6F}" type="presParOf" srcId="{A9A06077-A1F3-E549-A4C8-BF31F0E00203}" destId="{BFF52823-564A-2948-9650-31C51DF65CF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accent3_2" csCatId="accent3"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a:solidFill>
          <a:srgbClr val="C00000"/>
        </a:solidFill>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dgm:t>
        <a:bodyPr/>
        <a:lstStyle/>
        <a:p>
          <a:r>
            <a:rPr lang="en-US"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F93AED08-0633-4741-8EC0-D0B31447F28E}" type="presOf" srcId="{53859CF9-8EFF-E84A-8C8B-38B5937EB5B9}" destId="{82E3EB65-9062-A744-B835-18ECDECBBB36}" srcOrd="0" destOrd="0" presId="urn:microsoft.com/office/officeart/2005/8/layout/radial4"/>
    <dgm:cxn modelId="{58443713-18B0-4145-B9D9-03EDDCA52BF5}" type="presOf" srcId="{9C73092F-3A3C-5A46-A965-3575D219857A}" destId="{67946B44-2616-E340-A2F3-4816641BF74F}"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AC514023-E9CE-FD48-BD86-F976F21DE135}" srcId="{9C73092F-3A3C-5A46-A965-3575D219857A}" destId="{A3E8AF45-53F9-0B4A-AED8-B903527FB816}" srcOrd="2" destOrd="0" parTransId="{53859CF9-8EFF-E84A-8C8B-38B5937EB5B9}" sibTransId="{9DDFDD8C-B627-6248-9350-A30A668FFB16}"/>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513EB257-251F-A543-B691-97ED10670A53}" srcId="{9C73092F-3A3C-5A46-A965-3575D219857A}" destId="{BD71D955-F924-C742-A5AC-055CA5D937F0}" srcOrd="0" destOrd="0" parTransId="{8B7103B6-DF8F-2443-8638-C8FCAB42488E}" sibTransId="{A62A1D26-3B3C-0645-97F2-6FED6F6BBFB7}"/>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D506A2C8-DB28-164D-8B4B-44C8E007F174}" srcId="{50F2611F-5795-434C-B787-CF26B84888BB}" destId="{9C73092F-3A3C-5A46-A965-3575D219857A}" srcOrd="0" destOrd="0" parTransId="{B729AD20-C778-AD4C-9F6F-223E2EAF7EE9}" sibTransId="{39E369FC-DDB0-2F48-8467-F2092FBA7288}"/>
    <dgm:cxn modelId="{329019D5-9B77-1B40-8D53-B464894B0E0B}" type="presOf" srcId="{21F02643-E882-194B-B198-21A162ABA683}" destId="{A750926E-6E44-1746-A8D4-198666700915}" srcOrd="0" destOrd="0" presId="urn:microsoft.com/office/officeart/2005/8/layout/radial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BF42FC3-A660-B047-B8C7-607CBFCD2664}" type="doc">
      <dgm:prSet loTypeId="urn:microsoft.com/office/officeart/2005/8/layout/hierarchy1" loCatId="" qsTypeId="urn:microsoft.com/office/officeart/2005/8/quickstyle/simple1" qsCatId="simple" csTypeId="urn:microsoft.com/office/officeart/2005/8/colors/accent0_3" csCatId="mainScheme" phldr="1"/>
      <dgm:spPr/>
      <dgm:t>
        <a:bodyPr/>
        <a:lstStyle/>
        <a:p>
          <a:endParaRPr lang="en-US"/>
        </a:p>
      </dgm:t>
    </dgm:pt>
    <dgm:pt modelId="{4C9FCF09-2B11-5E4B-B03E-C645FBF35F4C}">
      <dgm:prSet phldrT="[Text]"/>
      <dgm:spPr/>
      <dgm:t>
        <a:bodyPr/>
        <a:lstStyle/>
        <a:p>
          <a:r>
            <a:rPr lang="en-US" dirty="0"/>
            <a:t>TL Solution</a:t>
          </a:r>
        </a:p>
      </dgm:t>
    </dgm:pt>
    <dgm:pt modelId="{FE6E37C9-7C39-1145-823D-070BDF5927BA}" type="parTrans" cxnId="{AE57DD0B-A761-D944-88A4-A4846F114034}">
      <dgm:prSet/>
      <dgm:spPr/>
      <dgm:t>
        <a:bodyPr/>
        <a:lstStyle/>
        <a:p>
          <a:endParaRPr lang="en-US"/>
        </a:p>
      </dgm:t>
    </dgm:pt>
    <dgm:pt modelId="{3B299FB5-20E1-CD42-A59B-5A8E94CF21DB}" type="sibTrans" cxnId="{AE57DD0B-A761-D944-88A4-A4846F114034}">
      <dgm:prSet/>
      <dgm:spPr/>
      <dgm:t>
        <a:bodyPr/>
        <a:lstStyle/>
        <a:p>
          <a:endParaRPr lang="en-US"/>
        </a:p>
      </dgm:t>
    </dgm:pt>
    <dgm:pt modelId="{AEBA55ED-552E-5940-8544-E61F26245D36}">
      <dgm:prSet phldrT="[Text]"/>
      <dgm:spPr/>
      <dgm:t>
        <a:bodyPr/>
        <a:lstStyle/>
        <a:p>
          <a:r>
            <a:rPr lang="en-US" dirty="0"/>
            <a:t>Instance Based</a:t>
          </a:r>
        </a:p>
      </dgm:t>
    </dgm:pt>
    <dgm:pt modelId="{822B928A-12B9-8142-919D-F96A1C0646A8}" type="parTrans" cxnId="{49E9E767-2109-6A47-82E5-E35AB54B7CEF}">
      <dgm:prSet/>
      <dgm:spPr/>
      <dgm:t>
        <a:bodyPr/>
        <a:lstStyle/>
        <a:p>
          <a:endParaRPr lang="en-US"/>
        </a:p>
      </dgm:t>
    </dgm:pt>
    <dgm:pt modelId="{300937C1-4DB8-A14D-BDA3-5E03D7824587}" type="sibTrans" cxnId="{49E9E767-2109-6A47-82E5-E35AB54B7CEF}">
      <dgm:prSet/>
      <dgm:spPr/>
      <dgm:t>
        <a:bodyPr/>
        <a:lstStyle/>
        <a:p>
          <a:endParaRPr lang="en-US"/>
        </a:p>
      </dgm:t>
    </dgm:pt>
    <dgm:pt modelId="{A437F9EC-17D8-BC48-B49F-75705E6F2B45}">
      <dgm:prSet phldrT="[Text]"/>
      <dgm:spPr>
        <a:ln w="25400">
          <a:solidFill>
            <a:srgbClr val="C00000"/>
          </a:solidFill>
        </a:ln>
      </dgm:spPr>
      <dgm:t>
        <a:bodyPr/>
        <a:lstStyle/>
        <a:p>
          <a:r>
            <a:rPr lang="en-US" dirty="0"/>
            <a:t>Feature Based</a:t>
          </a:r>
        </a:p>
      </dgm:t>
    </dgm:pt>
    <dgm:pt modelId="{824B61A8-A375-CE4F-8019-06F72C1919D8}" type="parTrans" cxnId="{277A2E81-A466-1943-A367-F3F11CD710E3}">
      <dgm:prSet/>
      <dgm:spPr/>
      <dgm:t>
        <a:bodyPr/>
        <a:lstStyle/>
        <a:p>
          <a:endParaRPr lang="en-US"/>
        </a:p>
      </dgm:t>
    </dgm:pt>
    <dgm:pt modelId="{D0BAD06F-E262-8A40-ADF6-9387F568E0BF}" type="sibTrans" cxnId="{277A2E81-A466-1943-A367-F3F11CD710E3}">
      <dgm:prSet/>
      <dgm:spPr/>
      <dgm:t>
        <a:bodyPr/>
        <a:lstStyle/>
        <a:p>
          <a:endParaRPr lang="en-US"/>
        </a:p>
      </dgm:t>
    </dgm:pt>
    <dgm:pt modelId="{636B2248-9CD0-C845-9170-37994C9DA0F3}">
      <dgm:prSet phldrT="[Text]"/>
      <dgm:spPr/>
      <dgm:t>
        <a:bodyPr/>
        <a:lstStyle/>
        <a:p>
          <a:r>
            <a:rPr lang="en-US" dirty="0"/>
            <a:t>Parameter Based</a:t>
          </a:r>
        </a:p>
      </dgm:t>
    </dgm:pt>
    <dgm:pt modelId="{BCF719FF-626F-7840-8261-5A02DB27F5AD}" type="parTrans" cxnId="{7B32B8B2-CBD9-A047-B030-EF2183E8B6E1}">
      <dgm:prSet/>
      <dgm:spPr/>
      <dgm:t>
        <a:bodyPr/>
        <a:lstStyle/>
        <a:p>
          <a:endParaRPr lang="en-US"/>
        </a:p>
      </dgm:t>
    </dgm:pt>
    <dgm:pt modelId="{C7FB82CC-131E-2F4B-AB42-011C9D1E3C04}" type="sibTrans" cxnId="{7B32B8B2-CBD9-A047-B030-EF2183E8B6E1}">
      <dgm:prSet/>
      <dgm:spPr/>
      <dgm:t>
        <a:bodyPr/>
        <a:lstStyle/>
        <a:p>
          <a:endParaRPr lang="en-US"/>
        </a:p>
      </dgm:t>
    </dgm:pt>
    <dgm:pt modelId="{2B89633C-F027-104C-A2BA-60E95692E406}">
      <dgm:prSet phldrT="[Text]"/>
      <dgm:spPr>
        <a:solidFill>
          <a:schemeClr val="accent2">
            <a:lumMod val="50000"/>
          </a:schemeClr>
        </a:solidFill>
      </dgm:spPr>
      <dgm:t>
        <a:bodyPr/>
        <a:lstStyle/>
        <a:p>
          <a:r>
            <a:rPr lang="en-US" dirty="0"/>
            <a:t>Relational Based</a:t>
          </a:r>
        </a:p>
      </dgm:t>
    </dgm:pt>
    <dgm:pt modelId="{FFD300B5-09BC-DB47-A41B-E47EDA7DAF4E}" type="parTrans" cxnId="{BF897685-A918-DF4B-899A-7F18386D5C58}">
      <dgm:prSet/>
      <dgm:spPr/>
      <dgm:t>
        <a:bodyPr/>
        <a:lstStyle/>
        <a:p>
          <a:endParaRPr lang="en-US"/>
        </a:p>
      </dgm:t>
    </dgm:pt>
    <dgm:pt modelId="{AF512A17-3C4A-8142-B4FE-0462963C392D}" type="sibTrans" cxnId="{BF897685-A918-DF4B-899A-7F18386D5C58}">
      <dgm:prSet/>
      <dgm:spPr/>
      <dgm:t>
        <a:bodyPr/>
        <a:lstStyle/>
        <a:p>
          <a:endParaRPr lang="en-US"/>
        </a:p>
      </dgm:t>
    </dgm:pt>
    <dgm:pt modelId="{D134F7E4-5FEB-894E-BB79-4B618C4E8A6C}">
      <dgm:prSet phldrT="[Text]"/>
      <dgm:spPr>
        <a:ln w="25400">
          <a:solidFill>
            <a:srgbClr val="C00000"/>
          </a:solidFill>
        </a:ln>
      </dgm:spPr>
      <dgm:t>
        <a:bodyPr/>
        <a:lstStyle/>
        <a:p>
          <a:r>
            <a:rPr lang="en-US" dirty="0"/>
            <a:t>Symmetric Transformation</a:t>
          </a:r>
        </a:p>
      </dgm:t>
    </dgm:pt>
    <dgm:pt modelId="{BAD1D728-C487-4543-AA96-430E51C009D7}" type="parTrans" cxnId="{EBFD4263-506D-6146-B465-959C18539097}">
      <dgm:prSet/>
      <dgm:spPr/>
      <dgm:t>
        <a:bodyPr/>
        <a:lstStyle/>
        <a:p>
          <a:endParaRPr lang="en-US"/>
        </a:p>
      </dgm:t>
    </dgm:pt>
    <dgm:pt modelId="{B1F18A98-86A7-E247-8557-1223648519A7}" type="sibTrans" cxnId="{EBFD4263-506D-6146-B465-959C18539097}">
      <dgm:prSet/>
      <dgm:spPr/>
      <dgm:t>
        <a:bodyPr/>
        <a:lstStyle/>
        <a:p>
          <a:endParaRPr lang="en-US"/>
        </a:p>
      </dgm:t>
    </dgm:pt>
    <dgm:pt modelId="{668CD52D-EB2D-5C41-9615-4811F65F121A}">
      <dgm:prSet phldrT="[Text]"/>
      <dgm:spPr/>
      <dgm:t>
        <a:bodyPr/>
        <a:lstStyle/>
        <a:p>
          <a:r>
            <a:rPr lang="en-US" dirty="0"/>
            <a:t>Asymmetric Transformation</a:t>
          </a:r>
        </a:p>
      </dgm:t>
    </dgm:pt>
    <dgm:pt modelId="{C9A17BDE-A942-994E-A6EC-932F26AB8FEC}" type="parTrans" cxnId="{0855C538-DBC9-324F-8F43-4D0DA20BA84C}">
      <dgm:prSet/>
      <dgm:spPr/>
      <dgm:t>
        <a:bodyPr/>
        <a:lstStyle/>
        <a:p>
          <a:endParaRPr lang="en-US"/>
        </a:p>
      </dgm:t>
    </dgm:pt>
    <dgm:pt modelId="{DB7A287E-93CF-8B47-BC3C-9D7EA3FB55C2}" type="sibTrans" cxnId="{0855C538-DBC9-324F-8F43-4D0DA20BA84C}">
      <dgm:prSet/>
      <dgm:spPr/>
      <dgm:t>
        <a:bodyPr/>
        <a:lstStyle/>
        <a:p>
          <a:endParaRPr lang="en-US"/>
        </a:p>
      </dgm:t>
    </dgm:pt>
    <dgm:pt modelId="{852462B5-E90A-854B-84E6-52A8084B4B5D}">
      <dgm:prSet phldrT="[Text]"/>
      <dgm:spPr/>
      <dgm:t>
        <a:bodyPr/>
        <a:lstStyle/>
        <a:p>
          <a:r>
            <a:rPr lang="en-US" dirty="0"/>
            <a:t>Transfer at Model/Parameter Level</a:t>
          </a:r>
        </a:p>
      </dgm:t>
    </dgm:pt>
    <dgm:pt modelId="{D80BBE60-1C64-7145-A990-19CFF5C90937}" type="parTrans" cxnId="{0177B75A-ED05-0040-9595-A3566C525E05}">
      <dgm:prSet/>
      <dgm:spPr/>
      <dgm:t>
        <a:bodyPr/>
        <a:lstStyle/>
        <a:p>
          <a:endParaRPr lang="en-US"/>
        </a:p>
      </dgm:t>
    </dgm:pt>
    <dgm:pt modelId="{752A9ED5-50CF-7543-84E6-89610C3CC339}" type="sibTrans" cxnId="{0177B75A-ED05-0040-9595-A3566C525E05}">
      <dgm:prSet/>
      <dgm:spPr/>
      <dgm:t>
        <a:bodyPr/>
        <a:lstStyle/>
        <a:p>
          <a:endParaRPr lang="en-US"/>
        </a:p>
      </dgm:t>
    </dgm:pt>
    <dgm:pt modelId="{6BDEB57F-9E8F-DD49-866A-570CBF4CF2A6}">
      <dgm:prSet phldrT="[Text]"/>
      <dgm:spPr/>
      <dgm:t>
        <a:bodyPr/>
        <a:lstStyle/>
        <a:p>
          <a:r>
            <a:rPr lang="en-US" dirty="0"/>
            <a:t>Transfer of logical relationship or rules learned</a:t>
          </a:r>
        </a:p>
      </dgm:t>
    </dgm:pt>
    <dgm:pt modelId="{E5395573-E15D-E044-BE0A-B2E7532BED69}" type="parTrans" cxnId="{392760D7-DC0A-984A-89BB-B224BEAE36E9}">
      <dgm:prSet/>
      <dgm:spPr/>
      <dgm:t>
        <a:bodyPr/>
        <a:lstStyle/>
        <a:p>
          <a:endParaRPr lang="en-US"/>
        </a:p>
      </dgm:t>
    </dgm:pt>
    <dgm:pt modelId="{8950EB1D-2E15-4C4D-831A-21553C541BDF}" type="sibTrans" cxnId="{392760D7-DC0A-984A-89BB-B224BEAE36E9}">
      <dgm:prSet/>
      <dgm:spPr/>
      <dgm:t>
        <a:bodyPr/>
        <a:lstStyle/>
        <a:p>
          <a:endParaRPr lang="en-US"/>
        </a:p>
      </dgm:t>
    </dgm:pt>
    <dgm:pt modelId="{5EB8EEB1-0222-FA4D-AAF8-74BE15E0A927}">
      <dgm:prSet phldrT="[Text]"/>
      <dgm:spPr/>
      <dgm:t>
        <a:bodyPr/>
        <a:lstStyle/>
        <a:p>
          <a:r>
            <a:rPr lang="en-US" dirty="0"/>
            <a:t>Instance Weighting Strategy</a:t>
          </a:r>
        </a:p>
      </dgm:t>
    </dgm:pt>
    <dgm:pt modelId="{C669E1C2-59B8-F14E-A985-C600CA19DEED}" type="parTrans" cxnId="{95089512-2006-F747-A6DC-EC7A2C7A0DA5}">
      <dgm:prSet/>
      <dgm:spPr/>
      <dgm:t>
        <a:bodyPr/>
        <a:lstStyle/>
        <a:p>
          <a:endParaRPr lang="en-US"/>
        </a:p>
      </dgm:t>
    </dgm:pt>
    <dgm:pt modelId="{DC87A84E-075C-C34C-A58E-076C10F6BAE7}" type="sibTrans" cxnId="{95089512-2006-F747-A6DC-EC7A2C7A0DA5}">
      <dgm:prSet/>
      <dgm:spPr/>
      <dgm:t>
        <a:bodyPr/>
        <a:lstStyle/>
        <a:p>
          <a:endParaRPr lang="en-US"/>
        </a:p>
      </dgm:t>
    </dgm:pt>
    <dgm:pt modelId="{2D85A892-91A1-5344-8AED-83EEEF70D47E}">
      <dgm:prSet phldrT="[Text]"/>
      <dgm:spPr/>
      <dgm:t>
        <a:bodyPr/>
        <a:lstStyle/>
        <a:p>
          <a:r>
            <a:rPr lang="en-US" dirty="0"/>
            <a:t>Transform source to match target</a:t>
          </a:r>
        </a:p>
      </dgm:t>
    </dgm:pt>
    <dgm:pt modelId="{C89CACAD-1337-CB41-B827-D33899E24965}" type="parTrans" cxnId="{723E4C85-D671-4C44-ADB0-7139A2C46C2A}">
      <dgm:prSet/>
      <dgm:spPr/>
      <dgm:t>
        <a:bodyPr/>
        <a:lstStyle/>
        <a:p>
          <a:endParaRPr lang="en-US"/>
        </a:p>
      </dgm:t>
    </dgm:pt>
    <dgm:pt modelId="{9C3497F4-9F74-0A42-AB18-7CBBE7CA9F70}" type="sibTrans" cxnId="{723E4C85-D671-4C44-ADB0-7139A2C46C2A}">
      <dgm:prSet/>
      <dgm:spPr/>
      <dgm:t>
        <a:bodyPr/>
        <a:lstStyle/>
        <a:p>
          <a:endParaRPr lang="en-US"/>
        </a:p>
      </dgm:t>
    </dgm:pt>
    <dgm:pt modelId="{3AA7861A-310C-8244-8A9C-BBFF6B1292D3}">
      <dgm:prSet phldrT="[Text]"/>
      <dgm:spPr>
        <a:solidFill>
          <a:srgbClr val="FFC000">
            <a:alpha val="90000"/>
          </a:srgbClr>
        </a:solidFill>
        <a:ln w="25400">
          <a:solidFill>
            <a:srgbClr val="C00000"/>
          </a:solidFill>
        </a:ln>
      </dgm:spPr>
      <dgm:t>
        <a:bodyPr/>
        <a:lstStyle/>
        <a:p>
          <a:r>
            <a:rPr lang="en-US" dirty="0"/>
            <a:t>Transform source and target to common space</a:t>
          </a:r>
        </a:p>
      </dgm:t>
    </dgm:pt>
    <dgm:pt modelId="{542FC55B-AEF2-7346-AEAC-D99502919E13}" type="parTrans" cxnId="{D9F05044-A6B1-CC4C-906E-582E08EF1147}">
      <dgm:prSet/>
      <dgm:spPr/>
      <dgm:t>
        <a:bodyPr/>
        <a:lstStyle/>
        <a:p>
          <a:endParaRPr lang="en-US"/>
        </a:p>
      </dgm:t>
    </dgm:pt>
    <dgm:pt modelId="{2711B27E-0321-7746-81DF-FD22D92DA869}" type="sibTrans" cxnId="{D9F05044-A6B1-CC4C-906E-582E08EF1147}">
      <dgm:prSet/>
      <dgm:spPr/>
      <dgm:t>
        <a:bodyPr/>
        <a:lstStyle/>
        <a:p>
          <a:endParaRPr lang="en-US"/>
        </a:p>
      </dgm:t>
    </dgm:pt>
    <dgm:pt modelId="{1E173FA6-3FB0-4B40-9918-D5FBBA5C72E0}" type="pres">
      <dgm:prSet presAssocID="{CBF42FC3-A660-B047-B8C7-607CBFCD2664}" presName="hierChild1" presStyleCnt="0">
        <dgm:presLayoutVars>
          <dgm:chPref val="1"/>
          <dgm:dir/>
          <dgm:animOne val="branch"/>
          <dgm:animLvl val="lvl"/>
          <dgm:resizeHandles/>
        </dgm:presLayoutVars>
      </dgm:prSet>
      <dgm:spPr/>
    </dgm:pt>
    <dgm:pt modelId="{9A4B27F2-1540-1747-A76F-ACCC53449B4B}" type="pres">
      <dgm:prSet presAssocID="{4C9FCF09-2B11-5E4B-B03E-C645FBF35F4C}" presName="hierRoot1" presStyleCnt="0"/>
      <dgm:spPr/>
    </dgm:pt>
    <dgm:pt modelId="{88457676-A7BA-F047-A63C-8E67182738F2}" type="pres">
      <dgm:prSet presAssocID="{4C9FCF09-2B11-5E4B-B03E-C645FBF35F4C}" presName="composite" presStyleCnt="0"/>
      <dgm:spPr/>
    </dgm:pt>
    <dgm:pt modelId="{B1DDC279-A7E4-CF4B-849B-AEC1CC1D4F5E}" type="pres">
      <dgm:prSet presAssocID="{4C9FCF09-2B11-5E4B-B03E-C645FBF35F4C}" presName="background" presStyleLbl="node0" presStyleIdx="0" presStyleCnt="1"/>
      <dgm:spPr/>
    </dgm:pt>
    <dgm:pt modelId="{FF5D2910-C91F-7844-8CCF-9C9599D8089E}" type="pres">
      <dgm:prSet presAssocID="{4C9FCF09-2B11-5E4B-B03E-C645FBF35F4C}" presName="text" presStyleLbl="fgAcc0" presStyleIdx="0" presStyleCnt="1">
        <dgm:presLayoutVars>
          <dgm:chPref val="3"/>
        </dgm:presLayoutVars>
      </dgm:prSet>
      <dgm:spPr/>
    </dgm:pt>
    <dgm:pt modelId="{D497C0FA-5FDD-2E40-B451-623E68408980}" type="pres">
      <dgm:prSet presAssocID="{4C9FCF09-2B11-5E4B-B03E-C645FBF35F4C}" presName="hierChild2" presStyleCnt="0"/>
      <dgm:spPr/>
    </dgm:pt>
    <dgm:pt modelId="{8198FEE2-56D2-3443-9814-21F41A43D58D}" type="pres">
      <dgm:prSet presAssocID="{822B928A-12B9-8142-919D-F96A1C0646A8}" presName="Name10" presStyleLbl="parChTrans1D2" presStyleIdx="0" presStyleCnt="4"/>
      <dgm:spPr/>
    </dgm:pt>
    <dgm:pt modelId="{84BC1794-FDBE-5142-9C7E-B4A523574876}" type="pres">
      <dgm:prSet presAssocID="{AEBA55ED-552E-5940-8544-E61F26245D36}" presName="hierRoot2" presStyleCnt="0"/>
      <dgm:spPr/>
    </dgm:pt>
    <dgm:pt modelId="{0CD1150D-3B06-D14C-9E35-111C103C5443}" type="pres">
      <dgm:prSet presAssocID="{AEBA55ED-552E-5940-8544-E61F26245D36}" presName="composite2" presStyleCnt="0"/>
      <dgm:spPr/>
    </dgm:pt>
    <dgm:pt modelId="{28A41949-66FB-5448-B322-B9AE5BEBE5C2}" type="pres">
      <dgm:prSet presAssocID="{AEBA55ED-552E-5940-8544-E61F26245D36}" presName="background2" presStyleLbl="node2" presStyleIdx="0" presStyleCnt="4"/>
      <dgm:spPr/>
    </dgm:pt>
    <dgm:pt modelId="{DE0BDB07-A751-7B48-9D36-992CC7150821}" type="pres">
      <dgm:prSet presAssocID="{AEBA55ED-552E-5940-8544-E61F26245D36}" presName="text2" presStyleLbl="fgAcc2" presStyleIdx="0" presStyleCnt="4">
        <dgm:presLayoutVars>
          <dgm:chPref val="3"/>
        </dgm:presLayoutVars>
      </dgm:prSet>
      <dgm:spPr/>
    </dgm:pt>
    <dgm:pt modelId="{2A9A3334-241B-0949-9075-7FE41B2D8FB4}" type="pres">
      <dgm:prSet presAssocID="{AEBA55ED-552E-5940-8544-E61F26245D36}" presName="hierChild3" presStyleCnt="0"/>
      <dgm:spPr/>
    </dgm:pt>
    <dgm:pt modelId="{27288196-B64E-814C-A6E0-4C867CF5D2A0}" type="pres">
      <dgm:prSet presAssocID="{C669E1C2-59B8-F14E-A985-C600CA19DEED}" presName="Name17" presStyleLbl="parChTrans1D3" presStyleIdx="0" presStyleCnt="5"/>
      <dgm:spPr/>
    </dgm:pt>
    <dgm:pt modelId="{78EFF24A-0BA4-2944-9E2E-EBB321360A3D}" type="pres">
      <dgm:prSet presAssocID="{5EB8EEB1-0222-FA4D-AAF8-74BE15E0A927}" presName="hierRoot3" presStyleCnt="0"/>
      <dgm:spPr/>
    </dgm:pt>
    <dgm:pt modelId="{893E898C-2634-AB4F-825D-C9CA7464CC50}" type="pres">
      <dgm:prSet presAssocID="{5EB8EEB1-0222-FA4D-AAF8-74BE15E0A927}" presName="composite3" presStyleCnt="0"/>
      <dgm:spPr/>
    </dgm:pt>
    <dgm:pt modelId="{2B885D2D-DE39-F64C-B9DD-0D3397635AE8}" type="pres">
      <dgm:prSet presAssocID="{5EB8EEB1-0222-FA4D-AAF8-74BE15E0A927}" presName="background3" presStyleLbl="node3" presStyleIdx="0" presStyleCnt="5"/>
      <dgm:spPr/>
    </dgm:pt>
    <dgm:pt modelId="{D0C4E137-962D-BC4C-9BE9-916D484F4F70}" type="pres">
      <dgm:prSet presAssocID="{5EB8EEB1-0222-FA4D-AAF8-74BE15E0A927}" presName="text3" presStyleLbl="fgAcc3" presStyleIdx="0" presStyleCnt="5">
        <dgm:presLayoutVars>
          <dgm:chPref val="3"/>
        </dgm:presLayoutVars>
      </dgm:prSet>
      <dgm:spPr/>
    </dgm:pt>
    <dgm:pt modelId="{108F8FD5-F533-D449-AD8E-E0AB79D8A2EF}" type="pres">
      <dgm:prSet presAssocID="{5EB8EEB1-0222-FA4D-AAF8-74BE15E0A927}" presName="hierChild4" presStyleCnt="0"/>
      <dgm:spPr/>
    </dgm:pt>
    <dgm:pt modelId="{0D1F241B-E53F-C547-BCBB-339542B1CA67}" type="pres">
      <dgm:prSet presAssocID="{824B61A8-A375-CE4F-8019-06F72C1919D8}" presName="Name10" presStyleLbl="parChTrans1D2" presStyleIdx="1" presStyleCnt="4"/>
      <dgm:spPr/>
    </dgm:pt>
    <dgm:pt modelId="{CDD470BB-E062-A247-9DE6-AB59A5D384E1}" type="pres">
      <dgm:prSet presAssocID="{A437F9EC-17D8-BC48-B49F-75705E6F2B45}" presName="hierRoot2" presStyleCnt="0"/>
      <dgm:spPr/>
    </dgm:pt>
    <dgm:pt modelId="{3E74D9D5-61B4-4B4E-96FC-259AA063D930}" type="pres">
      <dgm:prSet presAssocID="{A437F9EC-17D8-BC48-B49F-75705E6F2B45}" presName="composite2" presStyleCnt="0"/>
      <dgm:spPr/>
    </dgm:pt>
    <dgm:pt modelId="{67E47BCA-6348-A647-BCAE-3CE14C035C11}" type="pres">
      <dgm:prSet presAssocID="{A437F9EC-17D8-BC48-B49F-75705E6F2B45}" presName="background2" presStyleLbl="node2" presStyleIdx="1" presStyleCnt="4"/>
      <dgm:spPr/>
    </dgm:pt>
    <dgm:pt modelId="{5B34E319-4CE8-C347-88F0-E42A05E6D5F5}" type="pres">
      <dgm:prSet presAssocID="{A437F9EC-17D8-BC48-B49F-75705E6F2B45}" presName="text2" presStyleLbl="fgAcc2" presStyleIdx="1" presStyleCnt="4">
        <dgm:presLayoutVars>
          <dgm:chPref val="3"/>
        </dgm:presLayoutVars>
      </dgm:prSet>
      <dgm:spPr/>
    </dgm:pt>
    <dgm:pt modelId="{FDFE12DA-1284-A04F-8877-A05A18BFC50B}" type="pres">
      <dgm:prSet presAssocID="{A437F9EC-17D8-BC48-B49F-75705E6F2B45}" presName="hierChild3" presStyleCnt="0"/>
      <dgm:spPr/>
    </dgm:pt>
    <dgm:pt modelId="{BD60F7DB-0330-F440-B16A-CD65F8F52C9A}" type="pres">
      <dgm:prSet presAssocID="{BAD1D728-C487-4543-AA96-430E51C009D7}" presName="Name17" presStyleLbl="parChTrans1D3" presStyleIdx="1" presStyleCnt="5"/>
      <dgm:spPr/>
    </dgm:pt>
    <dgm:pt modelId="{B3654606-03C8-9941-ABE4-34984741DDFA}" type="pres">
      <dgm:prSet presAssocID="{D134F7E4-5FEB-894E-BB79-4B618C4E8A6C}" presName="hierRoot3" presStyleCnt="0"/>
      <dgm:spPr/>
    </dgm:pt>
    <dgm:pt modelId="{85DD4D74-0849-9D40-A6A9-C8F37B4CDD8A}" type="pres">
      <dgm:prSet presAssocID="{D134F7E4-5FEB-894E-BB79-4B618C4E8A6C}" presName="composite3" presStyleCnt="0"/>
      <dgm:spPr/>
    </dgm:pt>
    <dgm:pt modelId="{3C00E293-EC07-C749-85D8-1A1BD1B8E8DE}" type="pres">
      <dgm:prSet presAssocID="{D134F7E4-5FEB-894E-BB79-4B618C4E8A6C}" presName="background3" presStyleLbl="node3" presStyleIdx="1" presStyleCnt="5"/>
      <dgm:spPr/>
    </dgm:pt>
    <dgm:pt modelId="{B668B2AC-783C-884B-AD4B-DAB04EDBC612}" type="pres">
      <dgm:prSet presAssocID="{D134F7E4-5FEB-894E-BB79-4B618C4E8A6C}" presName="text3" presStyleLbl="fgAcc3" presStyleIdx="1" presStyleCnt="5">
        <dgm:presLayoutVars>
          <dgm:chPref val="3"/>
        </dgm:presLayoutVars>
      </dgm:prSet>
      <dgm:spPr/>
    </dgm:pt>
    <dgm:pt modelId="{1144D386-6B46-1A4B-9806-54356CE4927F}" type="pres">
      <dgm:prSet presAssocID="{D134F7E4-5FEB-894E-BB79-4B618C4E8A6C}" presName="hierChild4" presStyleCnt="0"/>
      <dgm:spPr/>
    </dgm:pt>
    <dgm:pt modelId="{3F6B50A9-8D19-614D-B1BF-2E6A92F7B7C7}" type="pres">
      <dgm:prSet presAssocID="{542FC55B-AEF2-7346-AEAC-D99502919E13}" presName="Name23" presStyleLbl="parChTrans1D4" presStyleIdx="0" presStyleCnt="2"/>
      <dgm:spPr/>
    </dgm:pt>
    <dgm:pt modelId="{178CD752-C43C-7E42-BB16-C9DB371D9476}" type="pres">
      <dgm:prSet presAssocID="{3AA7861A-310C-8244-8A9C-BBFF6B1292D3}" presName="hierRoot4" presStyleCnt="0"/>
      <dgm:spPr/>
    </dgm:pt>
    <dgm:pt modelId="{222F445F-2B0C-F948-9A27-7AC7E4FE7304}" type="pres">
      <dgm:prSet presAssocID="{3AA7861A-310C-8244-8A9C-BBFF6B1292D3}" presName="composite4" presStyleCnt="0"/>
      <dgm:spPr/>
    </dgm:pt>
    <dgm:pt modelId="{466EA992-986D-9A40-A089-C92EF71F2960}" type="pres">
      <dgm:prSet presAssocID="{3AA7861A-310C-8244-8A9C-BBFF6B1292D3}" presName="background4" presStyleLbl="node4" presStyleIdx="0" presStyleCnt="2"/>
      <dgm:spPr/>
    </dgm:pt>
    <dgm:pt modelId="{D4F3306B-C311-9046-B4E6-E1E70B260C12}" type="pres">
      <dgm:prSet presAssocID="{3AA7861A-310C-8244-8A9C-BBFF6B1292D3}" presName="text4" presStyleLbl="fgAcc4" presStyleIdx="0" presStyleCnt="2">
        <dgm:presLayoutVars>
          <dgm:chPref val="3"/>
        </dgm:presLayoutVars>
      </dgm:prSet>
      <dgm:spPr/>
    </dgm:pt>
    <dgm:pt modelId="{4FBF4444-946F-9D43-9C9A-F4012B06D5A4}" type="pres">
      <dgm:prSet presAssocID="{3AA7861A-310C-8244-8A9C-BBFF6B1292D3}" presName="hierChild5" presStyleCnt="0"/>
      <dgm:spPr/>
    </dgm:pt>
    <dgm:pt modelId="{BE60E79D-9570-5042-BEC0-074334027C68}" type="pres">
      <dgm:prSet presAssocID="{C9A17BDE-A942-994E-A6EC-932F26AB8FEC}" presName="Name17" presStyleLbl="parChTrans1D3" presStyleIdx="2" presStyleCnt="5"/>
      <dgm:spPr/>
    </dgm:pt>
    <dgm:pt modelId="{E5E1E327-BF24-5643-994F-6D64191E9917}" type="pres">
      <dgm:prSet presAssocID="{668CD52D-EB2D-5C41-9615-4811F65F121A}" presName="hierRoot3" presStyleCnt="0"/>
      <dgm:spPr/>
    </dgm:pt>
    <dgm:pt modelId="{B3C86345-F9B5-AE48-B5F2-81B3EB70F3F5}" type="pres">
      <dgm:prSet presAssocID="{668CD52D-EB2D-5C41-9615-4811F65F121A}" presName="composite3" presStyleCnt="0"/>
      <dgm:spPr/>
    </dgm:pt>
    <dgm:pt modelId="{DD463C71-5ECD-EF44-9100-0209D5B941CF}" type="pres">
      <dgm:prSet presAssocID="{668CD52D-EB2D-5C41-9615-4811F65F121A}" presName="background3" presStyleLbl="node3" presStyleIdx="2" presStyleCnt="5"/>
      <dgm:spPr/>
    </dgm:pt>
    <dgm:pt modelId="{C33AA4B1-B976-2C49-B6D0-48E024A78948}" type="pres">
      <dgm:prSet presAssocID="{668CD52D-EB2D-5C41-9615-4811F65F121A}" presName="text3" presStyleLbl="fgAcc3" presStyleIdx="2" presStyleCnt="5">
        <dgm:presLayoutVars>
          <dgm:chPref val="3"/>
        </dgm:presLayoutVars>
      </dgm:prSet>
      <dgm:spPr/>
    </dgm:pt>
    <dgm:pt modelId="{BDE9CD41-49BC-AF45-9F30-CAC6FA23BEC9}" type="pres">
      <dgm:prSet presAssocID="{668CD52D-EB2D-5C41-9615-4811F65F121A}" presName="hierChild4" presStyleCnt="0"/>
      <dgm:spPr/>
    </dgm:pt>
    <dgm:pt modelId="{5F3A5D60-549B-4B4D-A087-1FAA742ABB21}" type="pres">
      <dgm:prSet presAssocID="{C89CACAD-1337-CB41-B827-D33899E24965}" presName="Name23" presStyleLbl="parChTrans1D4" presStyleIdx="1" presStyleCnt="2"/>
      <dgm:spPr/>
    </dgm:pt>
    <dgm:pt modelId="{3BF55DDA-9D61-8F43-8223-9C9513744309}" type="pres">
      <dgm:prSet presAssocID="{2D85A892-91A1-5344-8AED-83EEEF70D47E}" presName="hierRoot4" presStyleCnt="0"/>
      <dgm:spPr/>
    </dgm:pt>
    <dgm:pt modelId="{5B252AC0-29C5-834C-8F51-F21CC5F32FFA}" type="pres">
      <dgm:prSet presAssocID="{2D85A892-91A1-5344-8AED-83EEEF70D47E}" presName="composite4" presStyleCnt="0"/>
      <dgm:spPr/>
    </dgm:pt>
    <dgm:pt modelId="{B27D5097-25C4-1840-BD89-12CB883DF75D}" type="pres">
      <dgm:prSet presAssocID="{2D85A892-91A1-5344-8AED-83EEEF70D47E}" presName="background4" presStyleLbl="node4" presStyleIdx="1" presStyleCnt="2"/>
      <dgm:spPr/>
    </dgm:pt>
    <dgm:pt modelId="{AE185570-8B2A-B64E-B853-0EB4C8A7D9D1}" type="pres">
      <dgm:prSet presAssocID="{2D85A892-91A1-5344-8AED-83EEEF70D47E}" presName="text4" presStyleLbl="fgAcc4" presStyleIdx="1" presStyleCnt="2">
        <dgm:presLayoutVars>
          <dgm:chPref val="3"/>
        </dgm:presLayoutVars>
      </dgm:prSet>
      <dgm:spPr/>
    </dgm:pt>
    <dgm:pt modelId="{FA05F04A-B0FC-1B49-8CE8-8DEF5C478D15}" type="pres">
      <dgm:prSet presAssocID="{2D85A892-91A1-5344-8AED-83EEEF70D47E}" presName="hierChild5" presStyleCnt="0"/>
      <dgm:spPr/>
    </dgm:pt>
    <dgm:pt modelId="{D7D8B247-346E-E945-8EE6-AFEED35E21C8}" type="pres">
      <dgm:prSet presAssocID="{BCF719FF-626F-7840-8261-5A02DB27F5AD}" presName="Name10" presStyleLbl="parChTrans1D2" presStyleIdx="2" presStyleCnt="4"/>
      <dgm:spPr/>
    </dgm:pt>
    <dgm:pt modelId="{2355A665-E131-D548-9066-E22B24499F93}" type="pres">
      <dgm:prSet presAssocID="{636B2248-9CD0-C845-9170-37994C9DA0F3}" presName="hierRoot2" presStyleCnt="0"/>
      <dgm:spPr/>
    </dgm:pt>
    <dgm:pt modelId="{839EF3BB-FD6F-6A43-9C7A-59DC26619E57}" type="pres">
      <dgm:prSet presAssocID="{636B2248-9CD0-C845-9170-37994C9DA0F3}" presName="composite2" presStyleCnt="0"/>
      <dgm:spPr/>
    </dgm:pt>
    <dgm:pt modelId="{95964E0A-7747-2149-A8C9-8199D3DABBF6}" type="pres">
      <dgm:prSet presAssocID="{636B2248-9CD0-C845-9170-37994C9DA0F3}" presName="background2" presStyleLbl="node2" presStyleIdx="2" presStyleCnt="4"/>
      <dgm:spPr/>
    </dgm:pt>
    <dgm:pt modelId="{A6FEFE64-DA38-7942-9906-FDCDB22B127D}" type="pres">
      <dgm:prSet presAssocID="{636B2248-9CD0-C845-9170-37994C9DA0F3}" presName="text2" presStyleLbl="fgAcc2" presStyleIdx="2" presStyleCnt="4">
        <dgm:presLayoutVars>
          <dgm:chPref val="3"/>
        </dgm:presLayoutVars>
      </dgm:prSet>
      <dgm:spPr/>
    </dgm:pt>
    <dgm:pt modelId="{384F8A00-C059-B04D-9049-8313ED208CB2}" type="pres">
      <dgm:prSet presAssocID="{636B2248-9CD0-C845-9170-37994C9DA0F3}" presName="hierChild3" presStyleCnt="0"/>
      <dgm:spPr/>
    </dgm:pt>
    <dgm:pt modelId="{372F7230-1126-A547-92E4-8B3AD0AF2859}" type="pres">
      <dgm:prSet presAssocID="{D80BBE60-1C64-7145-A990-19CFF5C90937}" presName="Name17" presStyleLbl="parChTrans1D3" presStyleIdx="3" presStyleCnt="5"/>
      <dgm:spPr/>
    </dgm:pt>
    <dgm:pt modelId="{7C27E230-327F-2849-B48A-F65748FE769B}" type="pres">
      <dgm:prSet presAssocID="{852462B5-E90A-854B-84E6-52A8084B4B5D}" presName="hierRoot3" presStyleCnt="0"/>
      <dgm:spPr/>
    </dgm:pt>
    <dgm:pt modelId="{0CD61279-DB72-0D4F-8970-7C9C43814D9C}" type="pres">
      <dgm:prSet presAssocID="{852462B5-E90A-854B-84E6-52A8084B4B5D}" presName="composite3" presStyleCnt="0"/>
      <dgm:spPr/>
    </dgm:pt>
    <dgm:pt modelId="{E66AD147-174F-2C4A-86DC-5160DCAF1877}" type="pres">
      <dgm:prSet presAssocID="{852462B5-E90A-854B-84E6-52A8084B4B5D}" presName="background3" presStyleLbl="node3" presStyleIdx="3" presStyleCnt="5"/>
      <dgm:spPr/>
    </dgm:pt>
    <dgm:pt modelId="{D94146D3-FAD8-6E46-AD89-D41042ECA769}" type="pres">
      <dgm:prSet presAssocID="{852462B5-E90A-854B-84E6-52A8084B4B5D}" presName="text3" presStyleLbl="fgAcc3" presStyleIdx="3" presStyleCnt="5">
        <dgm:presLayoutVars>
          <dgm:chPref val="3"/>
        </dgm:presLayoutVars>
      </dgm:prSet>
      <dgm:spPr/>
    </dgm:pt>
    <dgm:pt modelId="{E8167544-093C-BB48-95B0-0390BAE7605A}" type="pres">
      <dgm:prSet presAssocID="{852462B5-E90A-854B-84E6-52A8084B4B5D}" presName="hierChild4" presStyleCnt="0"/>
      <dgm:spPr/>
    </dgm:pt>
    <dgm:pt modelId="{CA6D451F-06C3-4E46-BF6B-31E3D9C5D1AD}" type="pres">
      <dgm:prSet presAssocID="{FFD300B5-09BC-DB47-A41B-E47EDA7DAF4E}" presName="Name10" presStyleLbl="parChTrans1D2" presStyleIdx="3" presStyleCnt="4"/>
      <dgm:spPr/>
    </dgm:pt>
    <dgm:pt modelId="{E104F639-692C-A24A-848B-CB76523EB297}" type="pres">
      <dgm:prSet presAssocID="{2B89633C-F027-104C-A2BA-60E95692E406}" presName="hierRoot2" presStyleCnt="0"/>
      <dgm:spPr/>
    </dgm:pt>
    <dgm:pt modelId="{E9FB1464-1857-154E-A1AE-8C9B83419B35}" type="pres">
      <dgm:prSet presAssocID="{2B89633C-F027-104C-A2BA-60E95692E406}" presName="composite2" presStyleCnt="0"/>
      <dgm:spPr/>
    </dgm:pt>
    <dgm:pt modelId="{4222BC18-EA85-9F41-8D0D-88EB4F29E48E}" type="pres">
      <dgm:prSet presAssocID="{2B89633C-F027-104C-A2BA-60E95692E406}" presName="background2" presStyleLbl="node2" presStyleIdx="3" presStyleCnt="4"/>
      <dgm:spPr/>
    </dgm:pt>
    <dgm:pt modelId="{114C16E2-803E-0240-94CC-6B671BB60281}" type="pres">
      <dgm:prSet presAssocID="{2B89633C-F027-104C-A2BA-60E95692E406}" presName="text2" presStyleLbl="fgAcc2" presStyleIdx="3" presStyleCnt="4">
        <dgm:presLayoutVars>
          <dgm:chPref val="3"/>
        </dgm:presLayoutVars>
      </dgm:prSet>
      <dgm:spPr/>
    </dgm:pt>
    <dgm:pt modelId="{20AD42BC-2D55-2241-8BB0-DC8983244603}" type="pres">
      <dgm:prSet presAssocID="{2B89633C-F027-104C-A2BA-60E95692E406}" presName="hierChild3" presStyleCnt="0"/>
      <dgm:spPr/>
    </dgm:pt>
    <dgm:pt modelId="{45CAD5D3-AA41-8C4F-B389-730E4F397861}" type="pres">
      <dgm:prSet presAssocID="{E5395573-E15D-E044-BE0A-B2E7532BED69}" presName="Name17" presStyleLbl="parChTrans1D3" presStyleIdx="4" presStyleCnt="5"/>
      <dgm:spPr/>
    </dgm:pt>
    <dgm:pt modelId="{DC279DD3-A30C-E845-B21D-64EC3D03D376}" type="pres">
      <dgm:prSet presAssocID="{6BDEB57F-9E8F-DD49-866A-570CBF4CF2A6}" presName="hierRoot3" presStyleCnt="0"/>
      <dgm:spPr/>
    </dgm:pt>
    <dgm:pt modelId="{C3AE385D-4D7A-7142-B65A-344E1031C4C6}" type="pres">
      <dgm:prSet presAssocID="{6BDEB57F-9E8F-DD49-866A-570CBF4CF2A6}" presName="composite3" presStyleCnt="0"/>
      <dgm:spPr/>
    </dgm:pt>
    <dgm:pt modelId="{357760F6-771E-0C45-98A8-DF82B2039447}" type="pres">
      <dgm:prSet presAssocID="{6BDEB57F-9E8F-DD49-866A-570CBF4CF2A6}" presName="background3" presStyleLbl="node3" presStyleIdx="4" presStyleCnt="5"/>
      <dgm:spPr/>
    </dgm:pt>
    <dgm:pt modelId="{A457E49E-4035-0049-A1A6-2A096814A783}" type="pres">
      <dgm:prSet presAssocID="{6BDEB57F-9E8F-DD49-866A-570CBF4CF2A6}" presName="text3" presStyleLbl="fgAcc3" presStyleIdx="4" presStyleCnt="5">
        <dgm:presLayoutVars>
          <dgm:chPref val="3"/>
        </dgm:presLayoutVars>
      </dgm:prSet>
      <dgm:spPr/>
    </dgm:pt>
    <dgm:pt modelId="{993523DA-8079-B744-AFE1-253C3B1B3621}" type="pres">
      <dgm:prSet presAssocID="{6BDEB57F-9E8F-DD49-866A-570CBF4CF2A6}" presName="hierChild4" presStyleCnt="0"/>
      <dgm:spPr/>
    </dgm:pt>
  </dgm:ptLst>
  <dgm:cxnLst>
    <dgm:cxn modelId="{7ED74E01-4251-C04D-A826-FC46F7DBA554}" type="presOf" srcId="{CBF42FC3-A660-B047-B8C7-607CBFCD2664}" destId="{1E173FA6-3FB0-4B40-9918-D5FBBA5C72E0}" srcOrd="0" destOrd="0" presId="urn:microsoft.com/office/officeart/2005/8/layout/hierarchy1"/>
    <dgm:cxn modelId="{8EFC990B-7E7F-D743-8BEC-692852A4F3C1}" type="presOf" srcId="{2B89633C-F027-104C-A2BA-60E95692E406}" destId="{114C16E2-803E-0240-94CC-6B671BB60281}" srcOrd="0" destOrd="0" presId="urn:microsoft.com/office/officeart/2005/8/layout/hierarchy1"/>
    <dgm:cxn modelId="{AA59A10B-1AD1-F842-AEFA-E18519BE9DE9}" type="presOf" srcId="{636B2248-9CD0-C845-9170-37994C9DA0F3}" destId="{A6FEFE64-DA38-7942-9906-FDCDB22B127D}" srcOrd="0" destOrd="0" presId="urn:microsoft.com/office/officeart/2005/8/layout/hierarchy1"/>
    <dgm:cxn modelId="{AE57DD0B-A761-D944-88A4-A4846F114034}" srcId="{CBF42FC3-A660-B047-B8C7-607CBFCD2664}" destId="{4C9FCF09-2B11-5E4B-B03E-C645FBF35F4C}" srcOrd="0" destOrd="0" parTransId="{FE6E37C9-7C39-1145-823D-070BDF5927BA}" sibTransId="{3B299FB5-20E1-CD42-A59B-5A8E94CF21DB}"/>
    <dgm:cxn modelId="{95089512-2006-F747-A6DC-EC7A2C7A0DA5}" srcId="{AEBA55ED-552E-5940-8544-E61F26245D36}" destId="{5EB8EEB1-0222-FA4D-AAF8-74BE15E0A927}" srcOrd="0" destOrd="0" parTransId="{C669E1C2-59B8-F14E-A985-C600CA19DEED}" sibTransId="{DC87A84E-075C-C34C-A58E-076C10F6BAE7}"/>
    <dgm:cxn modelId="{92158517-7CD3-FC4E-88FC-EE72E65701C3}" type="presOf" srcId="{BCF719FF-626F-7840-8261-5A02DB27F5AD}" destId="{D7D8B247-346E-E945-8EE6-AFEED35E21C8}" srcOrd="0" destOrd="0" presId="urn:microsoft.com/office/officeart/2005/8/layout/hierarchy1"/>
    <dgm:cxn modelId="{B125B317-6176-574F-889A-6B8409A9749B}" type="presOf" srcId="{C9A17BDE-A942-994E-A6EC-932F26AB8FEC}" destId="{BE60E79D-9570-5042-BEC0-074334027C68}" srcOrd="0" destOrd="0" presId="urn:microsoft.com/office/officeart/2005/8/layout/hierarchy1"/>
    <dgm:cxn modelId="{3F9C9422-12F2-E14C-8290-E5854305AEA7}" type="presOf" srcId="{A437F9EC-17D8-BC48-B49F-75705E6F2B45}" destId="{5B34E319-4CE8-C347-88F0-E42A05E6D5F5}" srcOrd="0" destOrd="0" presId="urn:microsoft.com/office/officeart/2005/8/layout/hierarchy1"/>
    <dgm:cxn modelId="{1FBC492B-B5C9-B245-9AA2-BBB394DE9FE8}" type="presOf" srcId="{FFD300B5-09BC-DB47-A41B-E47EDA7DAF4E}" destId="{CA6D451F-06C3-4E46-BF6B-31E3D9C5D1AD}" srcOrd="0" destOrd="0" presId="urn:microsoft.com/office/officeart/2005/8/layout/hierarchy1"/>
    <dgm:cxn modelId="{0855C538-DBC9-324F-8F43-4D0DA20BA84C}" srcId="{A437F9EC-17D8-BC48-B49F-75705E6F2B45}" destId="{668CD52D-EB2D-5C41-9615-4811F65F121A}" srcOrd="1" destOrd="0" parTransId="{C9A17BDE-A942-994E-A6EC-932F26AB8FEC}" sibTransId="{DB7A287E-93CF-8B47-BC3C-9D7EA3FB55C2}"/>
    <dgm:cxn modelId="{D9F05044-A6B1-CC4C-906E-582E08EF1147}" srcId="{D134F7E4-5FEB-894E-BB79-4B618C4E8A6C}" destId="{3AA7861A-310C-8244-8A9C-BBFF6B1292D3}" srcOrd="0" destOrd="0" parTransId="{542FC55B-AEF2-7346-AEAC-D99502919E13}" sibTransId="{2711B27E-0321-7746-81DF-FD22D92DA869}"/>
    <dgm:cxn modelId="{75D2EB4D-32D6-5F45-933D-D74520AC20FC}" type="presOf" srcId="{E5395573-E15D-E044-BE0A-B2E7532BED69}" destId="{45CAD5D3-AA41-8C4F-B389-730E4F397861}" srcOrd="0" destOrd="0" presId="urn:microsoft.com/office/officeart/2005/8/layout/hierarchy1"/>
    <dgm:cxn modelId="{6C9AE455-FD11-6D48-8F2D-02DC959C90A2}" type="presOf" srcId="{542FC55B-AEF2-7346-AEAC-D99502919E13}" destId="{3F6B50A9-8D19-614D-B1BF-2E6A92F7B7C7}" srcOrd="0" destOrd="0" presId="urn:microsoft.com/office/officeart/2005/8/layout/hierarchy1"/>
    <dgm:cxn modelId="{3A248F56-6CDA-AE47-990A-86021FBE8370}" type="presOf" srcId="{BAD1D728-C487-4543-AA96-430E51C009D7}" destId="{BD60F7DB-0330-F440-B16A-CD65F8F52C9A}" srcOrd="0" destOrd="0" presId="urn:microsoft.com/office/officeart/2005/8/layout/hierarchy1"/>
    <dgm:cxn modelId="{0177B75A-ED05-0040-9595-A3566C525E05}" srcId="{636B2248-9CD0-C845-9170-37994C9DA0F3}" destId="{852462B5-E90A-854B-84E6-52A8084B4B5D}" srcOrd="0" destOrd="0" parTransId="{D80BBE60-1C64-7145-A990-19CFF5C90937}" sibTransId="{752A9ED5-50CF-7543-84E6-89610C3CC339}"/>
    <dgm:cxn modelId="{EBFD4263-506D-6146-B465-959C18539097}" srcId="{A437F9EC-17D8-BC48-B49F-75705E6F2B45}" destId="{D134F7E4-5FEB-894E-BB79-4B618C4E8A6C}" srcOrd="0" destOrd="0" parTransId="{BAD1D728-C487-4543-AA96-430E51C009D7}" sibTransId="{B1F18A98-86A7-E247-8557-1223648519A7}"/>
    <dgm:cxn modelId="{B6CA4663-3FAB-9B4F-B8B2-BB8655C196FC}" type="presOf" srcId="{3AA7861A-310C-8244-8A9C-BBFF6B1292D3}" destId="{D4F3306B-C311-9046-B4E6-E1E70B260C12}" srcOrd="0" destOrd="0" presId="urn:microsoft.com/office/officeart/2005/8/layout/hierarchy1"/>
    <dgm:cxn modelId="{5329C166-550B-DB4B-8EC0-61EF814DA341}" type="presOf" srcId="{AEBA55ED-552E-5940-8544-E61F26245D36}" destId="{DE0BDB07-A751-7B48-9D36-992CC7150821}" srcOrd="0" destOrd="0" presId="urn:microsoft.com/office/officeart/2005/8/layout/hierarchy1"/>
    <dgm:cxn modelId="{49E9E767-2109-6A47-82E5-E35AB54B7CEF}" srcId="{4C9FCF09-2B11-5E4B-B03E-C645FBF35F4C}" destId="{AEBA55ED-552E-5940-8544-E61F26245D36}" srcOrd="0" destOrd="0" parTransId="{822B928A-12B9-8142-919D-F96A1C0646A8}" sibTransId="{300937C1-4DB8-A14D-BDA3-5E03D7824587}"/>
    <dgm:cxn modelId="{10C35F76-DC46-8246-8F31-86C872C409AD}" type="presOf" srcId="{824B61A8-A375-CE4F-8019-06F72C1919D8}" destId="{0D1F241B-E53F-C547-BCBB-339542B1CA67}" srcOrd="0" destOrd="0" presId="urn:microsoft.com/office/officeart/2005/8/layout/hierarchy1"/>
    <dgm:cxn modelId="{5602B678-1FE0-E240-A500-64F0156A2C4B}" type="presOf" srcId="{5EB8EEB1-0222-FA4D-AAF8-74BE15E0A927}" destId="{D0C4E137-962D-BC4C-9BE9-916D484F4F70}" srcOrd="0" destOrd="0" presId="urn:microsoft.com/office/officeart/2005/8/layout/hierarchy1"/>
    <dgm:cxn modelId="{277A2E81-A466-1943-A367-F3F11CD710E3}" srcId="{4C9FCF09-2B11-5E4B-B03E-C645FBF35F4C}" destId="{A437F9EC-17D8-BC48-B49F-75705E6F2B45}" srcOrd="1" destOrd="0" parTransId="{824B61A8-A375-CE4F-8019-06F72C1919D8}" sibTransId="{D0BAD06F-E262-8A40-ADF6-9387F568E0BF}"/>
    <dgm:cxn modelId="{1C70CB84-B981-034C-AC52-3220A3D99D71}" type="presOf" srcId="{822B928A-12B9-8142-919D-F96A1C0646A8}" destId="{8198FEE2-56D2-3443-9814-21F41A43D58D}" srcOrd="0" destOrd="0" presId="urn:microsoft.com/office/officeart/2005/8/layout/hierarchy1"/>
    <dgm:cxn modelId="{723E4C85-D671-4C44-ADB0-7139A2C46C2A}" srcId="{668CD52D-EB2D-5C41-9615-4811F65F121A}" destId="{2D85A892-91A1-5344-8AED-83EEEF70D47E}" srcOrd="0" destOrd="0" parTransId="{C89CACAD-1337-CB41-B827-D33899E24965}" sibTransId="{9C3497F4-9F74-0A42-AB18-7CBBE7CA9F70}"/>
    <dgm:cxn modelId="{BF897685-A918-DF4B-899A-7F18386D5C58}" srcId="{4C9FCF09-2B11-5E4B-B03E-C645FBF35F4C}" destId="{2B89633C-F027-104C-A2BA-60E95692E406}" srcOrd="3" destOrd="0" parTransId="{FFD300B5-09BC-DB47-A41B-E47EDA7DAF4E}" sibTransId="{AF512A17-3C4A-8142-B4FE-0462963C392D}"/>
    <dgm:cxn modelId="{DBA7EB89-D07A-584F-BC5F-1829173F072E}" type="presOf" srcId="{C669E1C2-59B8-F14E-A985-C600CA19DEED}" destId="{27288196-B64E-814C-A6E0-4C867CF5D2A0}" srcOrd="0" destOrd="0" presId="urn:microsoft.com/office/officeart/2005/8/layout/hierarchy1"/>
    <dgm:cxn modelId="{B5A5B89C-798A-7748-A351-34D7002E298F}" type="presOf" srcId="{6BDEB57F-9E8F-DD49-866A-570CBF4CF2A6}" destId="{A457E49E-4035-0049-A1A6-2A096814A783}" srcOrd="0" destOrd="0" presId="urn:microsoft.com/office/officeart/2005/8/layout/hierarchy1"/>
    <dgm:cxn modelId="{B7A2D6AA-B81B-DC4D-A9C5-3065A2EE58AC}" type="presOf" srcId="{D80BBE60-1C64-7145-A990-19CFF5C90937}" destId="{372F7230-1126-A547-92E4-8B3AD0AF2859}" srcOrd="0" destOrd="0" presId="urn:microsoft.com/office/officeart/2005/8/layout/hierarchy1"/>
    <dgm:cxn modelId="{7B32B8B2-CBD9-A047-B030-EF2183E8B6E1}" srcId="{4C9FCF09-2B11-5E4B-B03E-C645FBF35F4C}" destId="{636B2248-9CD0-C845-9170-37994C9DA0F3}" srcOrd="2" destOrd="0" parTransId="{BCF719FF-626F-7840-8261-5A02DB27F5AD}" sibTransId="{C7FB82CC-131E-2F4B-AB42-011C9D1E3C04}"/>
    <dgm:cxn modelId="{DA0BBFCC-ABFA-ED4C-BC2E-30A5E1489375}" type="presOf" srcId="{4C9FCF09-2B11-5E4B-B03E-C645FBF35F4C}" destId="{FF5D2910-C91F-7844-8CCF-9C9599D8089E}" srcOrd="0" destOrd="0" presId="urn:microsoft.com/office/officeart/2005/8/layout/hierarchy1"/>
    <dgm:cxn modelId="{426BF1D3-CD68-5945-8922-48BA957A3C00}" type="presOf" srcId="{852462B5-E90A-854B-84E6-52A8084B4B5D}" destId="{D94146D3-FAD8-6E46-AD89-D41042ECA769}" srcOrd="0" destOrd="0" presId="urn:microsoft.com/office/officeart/2005/8/layout/hierarchy1"/>
    <dgm:cxn modelId="{392760D7-DC0A-984A-89BB-B224BEAE36E9}" srcId="{2B89633C-F027-104C-A2BA-60E95692E406}" destId="{6BDEB57F-9E8F-DD49-866A-570CBF4CF2A6}" srcOrd="0" destOrd="0" parTransId="{E5395573-E15D-E044-BE0A-B2E7532BED69}" sibTransId="{8950EB1D-2E15-4C4D-831A-21553C541BDF}"/>
    <dgm:cxn modelId="{33C0BAE8-9EC4-DB49-ADE1-810D10FF0B49}" type="presOf" srcId="{668CD52D-EB2D-5C41-9615-4811F65F121A}" destId="{C33AA4B1-B976-2C49-B6D0-48E024A78948}" srcOrd="0" destOrd="0" presId="urn:microsoft.com/office/officeart/2005/8/layout/hierarchy1"/>
    <dgm:cxn modelId="{962527EA-16D0-C94B-8356-9454C5C8FEDF}" type="presOf" srcId="{2D85A892-91A1-5344-8AED-83EEEF70D47E}" destId="{AE185570-8B2A-B64E-B853-0EB4C8A7D9D1}" srcOrd="0" destOrd="0" presId="urn:microsoft.com/office/officeart/2005/8/layout/hierarchy1"/>
    <dgm:cxn modelId="{5E51A1F4-C001-6B47-A3F0-34646A55D840}" type="presOf" srcId="{C89CACAD-1337-CB41-B827-D33899E24965}" destId="{5F3A5D60-549B-4B4D-A087-1FAA742ABB21}" srcOrd="0" destOrd="0" presId="urn:microsoft.com/office/officeart/2005/8/layout/hierarchy1"/>
    <dgm:cxn modelId="{333A87FA-F95D-9C4E-8336-9821CDBE1D27}" type="presOf" srcId="{D134F7E4-5FEB-894E-BB79-4B618C4E8A6C}" destId="{B668B2AC-783C-884B-AD4B-DAB04EDBC612}" srcOrd="0" destOrd="0" presId="urn:microsoft.com/office/officeart/2005/8/layout/hierarchy1"/>
    <dgm:cxn modelId="{731BBEA2-4EDF-304E-A88E-A82900FE1D0A}" type="presParOf" srcId="{1E173FA6-3FB0-4B40-9918-D5FBBA5C72E0}" destId="{9A4B27F2-1540-1747-A76F-ACCC53449B4B}" srcOrd="0" destOrd="0" presId="urn:microsoft.com/office/officeart/2005/8/layout/hierarchy1"/>
    <dgm:cxn modelId="{E293AC19-3D96-C846-9DCB-AB0AE5B2FF32}" type="presParOf" srcId="{9A4B27F2-1540-1747-A76F-ACCC53449B4B}" destId="{88457676-A7BA-F047-A63C-8E67182738F2}" srcOrd="0" destOrd="0" presId="urn:microsoft.com/office/officeart/2005/8/layout/hierarchy1"/>
    <dgm:cxn modelId="{4E23C647-5F9E-FD4C-A284-B005B99B3F17}" type="presParOf" srcId="{88457676-A7BA-F047-A63C-8E67182738F2}" destId="{B1DDC279-A7E4-CF4B-849B-AEC1CC1D4F5E}" srcOrd="0" destOrd="0" presId="urn:microsoft.com/office/officeart/2005/8/layout/hierarchy1"/>
    <dgm:cxn modelId="{30BEF388-8D97-5643-8DF4-D67D864AD096}" type="presParOf" srcId="{88457676-A7BA-F047-A63C-8E67182738F2}" destId="{FF5D2910-C91F-7844-8CCF-9C9599D8089E}" srcOrd="1" destOrd="0" presId="urn:microsoft.com/office/officeart/2005/8/layout/hierarchy1"/>
    <dgm:cxn modelId="{8FDFDF0A-6770-B647-83CB-65B17A36C33A}" type="presParOf" srcId="{9A4B27F2-1540-1747-A76F-ACCC53449B4B}" destId="{D497C0FA-5FDD-2E40-B451-623E68408980}" srcOrd="1" destOrd="0" presId="urn:microsoft.com/office/officeart/2005/8/layout/hierarchy1"/>
    <dgm:cxn modelId="{90EF0B7B-122B-194F-9F99-F14C01B2AA0D}" type="presParOf" srcId="{D497C0FA-5FDD-2E40-B451-623E68408980}" destId="{8198FEE2-56D2-3443-9814-21F41A43D58D}" srcOrd="0" destOrd="0" presId="urn:microsoft.com/office/officeart/2005/8/layout/hierarchy1"/>
    <dgm:cxn modelId="{D5EFFF73-CBE8-FD49-966D-F4756284409B}" type="presParOf" srcId="{D497C0FA-5FDD-2E40-B451-623E68408980}" destId="{84BC1794-FDBE-5142-9C7E-B4A523574876}" srcOrd="1" destOrd="0" presId="urn:microsoft.com/office/officeart/2005/8/layout/hierarchy1"/>
    <dgm:cxn modelId="{FBD11A61-5A1B-0E4F-BF9F-E6495E44FF84}" type="presParOf" srcId="{84BC1794-FDBE-5142-9C7E-B4A523574876}" destId="{0CD1150D-3B06-D14C-9E35-111C103C5443}" srcOrd="0" destOrd="0" presId="urn:microsoft.com/office/officeart/2005/8/layout/hierarchy1"/>
    <dgm:cxn modelId="{C9C11C8C-3C71-424F-B428-BF140B4BBAF8}" type="presParOf" srcId="{0CD1150D-3B06-D14C-9E35-111C103C5443}" destId="{28A41949-66FB-5448-B322-B9AE5BEBE5C2}" srcOrd="0" destOrd="0" presId="urn:microsoft.com/office/officeart/2005/8/layout/hierarchy1"/>
    <dgm:cxn modelId="{0630C966-716F-374B-8D69-BAF4AE328005}" type="presParOf" srcId="{0CD1150D-3B06-D14C-9E35-111C103C5443}" destId="{DE0BDB07-A751-7B48-9D36-992CC7150821}" srcOrd="1" destOrd="0" presId="urn:microsoft.com/office/officeart/2005/8/layout/hierarchy1"/>
    <dgm:cxn modelId="{C7A39D6E-FC3A-FA4E-BFE1-62981093BADD}" type="presParOf" srcId="{84BC1794-FDBE-5142-9C7E-B4A523574876}" destId="{2A9A3334-241B-0949-9075-7FE41B2D8FB4}" srcOrd="1" destOrd="0" presId="urn:microsoft.com/office/officeart/2005/8/layout/hierarchy1"/>
    <dgm:cxn modelId="{D963FF15-AFE8-0D40-8F11-364EAAB19DDF}" type="presParOf" srcId="{2A9A3334-241B-0949-9075-7FE41B2D8FB4}" destId="{27288196-B64E-814C-A6E0-4C867CF5D2A0}" srcOrd="0" destOrd="0" presId="urn:microsoft.com/office/officeart/2005/8/layout/hierarchy1"/>
    <dgm:cxn modelId="{AC509678-2FD0-B74E-B3E2-625E132BA226}" type="presParOf" srcId="{2A9A3334-241B-0949-9075-7FE41B2D8FB4}" destId="{78EFF24A-0BA4-2944-9E2E-EBB321360A3D}" srcOrd="1" destOrd="0" presId="urn:microsoft.com/office/officeart/2005/8/layout/hierarchy1"/>
    <dgm:cxn modelId="{15CD06E0-A98E-B645-AA57-900DD77AB478}" type="presParOf" srcId="{78EFF24A-0BA4-2944-9E2E-EBB321360A3D}" destId="{893E898C-2634-AB4F-825D-C9CA7464CC50}" srcOrd="0" destOrd="0" presId="urn:microsoft.com/office/officeart/2005/8/layout/hierarchy1"/>
    <dgm:cxn modelId="{625C8A95-59C8-494F-804D-4AB88C5849DF}" type="presParOf" srcId="{893E898C-2634-AB4F-825D-C9CA7464CC50}" destId="{2B885D2D-DE39-F64C-B9DD-0D3397635AE8}" srcOrd="0" destOrd="0" presId="urn:microsoft.com/office/officeart/2005/8/layout/hierarchy1"/>
    <dgm:cxn modelId="{FEA8A1C2-DD1A-CA46-8670-53748476CA4B}" type="presParOf" srcId="{893E898C-2634-AB4F-825D-C9CA7464CC50}" destId="{D0C4E137-962D-BC4C-9BE9-916D484F4F70}" srcOrd="1" destOrd="0" presId="urn:microsoft.com/office/officeart/2005/8/layout/hierarchy1"/>
    <dgm:cxn modelId="{8ACA8FF1-C685-3249-AA1B-E0D87E634840}" type="presParOf" srcId="{78EFF24A-0BA4-2944-9E2E-EBB321360A3D}" destId="{108F8FD5-F533-D449-AD8E-E0AB79D8A2EF}" srcOrd="1" destOrd="0" presId="urn:microsoft.com/office/officeart/2005/8/layout/hierarchy1"/>
    <dgm:cxn modelId="{B5DE19B2-31E4-8341-B1E3-7D5AA9CFAF2B}" type="presParOf" srcId="{D497C0FA-5FDD-2E40-B451-623E68408980}" destId="{0D1F241B-E53F-C547-BCBB-339542B1CA67}" srcOrd="2" destOrd="0" presId="urn:microsoft.com/office/officeart/2005/8/layout/hierarchy1"/>
    <dgm:cxn modelId="{9529B05A-17EF-4441-9ABA-DCFB2B950AF2}" type="presParOf" srcId="{D497C0FA-5FDD-2E40-B451-623E68408980}" destId="{CDD470BB-E062-A247-9DE6-AB59A5D384E1}" srcOrd="3" destOrd="0" presId="urn:microsoft.com/office/officeart/2005/8/layout/hierarchy1"/>
    <dgm:cxn modelId="{69ACE6E2-0DD5-9F43-941E-8983EAB78B4F}" type="presParOf" srcId="{CDD470BB-E062-A247-9DE6-AB59A5D384E1}" destId="{3E74D9D5-61B4-4B4E-96FC-259AA063D930}" srcOrd="0" destOrd="0" presId="urn:microsoft.com/office/officeart/2005/8/layout/hierarchy1"/>
    <dgm:cxn modelId="{A1702DE0-2137-EB40-A2FB-8858B86F83A8}" type="presParOf" srcId="{3E74D9D5-61B4-4B4E-96FC-259AA063D930}" destId="{67E47BCA-6348-A647-BCAE-3CE14C035C11}" srcOrd="0" destOrd="0" presId="urn:microsoft.com/office/officeart/2005/8/layout/hierarchy1"/>
    <dgm:cxn modelId="{EF8F6F78-E8E5-1042-B62D-BC2108981409}" type="presParOf" srcId="{3E74D9D5-61B4-4B4E-96FC-259AA063D930}" destId="{5B34E319-4CE8-C347-88F0-E42A05E6D5F5}" srcOrd="1" destOrd="0" presId="urn:microsoft.com/office/officeart/2005/8/layout/hierarchy1"/>
    <dgm:cxn modelId="{FB4ECC53-BC00-BD41-86FC-6F5D9C2C68E3}" type="presParOf" srcId="{CDD470BB-E062-A247-9DE6-AB59A5D384E1}" destId="{FDFE12DA-1284-A04F-8877-A05A18BFC50B}" srcOrd="1" destOrd="0" presId="urn:microsoft.com/office/officeart/2005/8/layout/hierarchy1"/>
    <dgm:cxn modelId="{56B6B436-FB8D-E140-B5D3-73D4A31D363C}" type="presParOf" srcId="{FDFE12DA-1284-A04F-8877-A05A18BFC50B}" destId="{BD60F7DB-0330-F440-B16A-CD65F8F52C9A}" srcOrd="0" destOrd="0" presId="urn:microsoft.com/office/officeart/2005/8/layout/hierarchy1"/>
    <dgm:cxn modelId="{35F2FAAB-E33D-6945-A310-0A4B7A539C99}" type="presParOf" srcId="{FDFE12DA-1284-A04F-8877-A05A18BFC50B}" destId="{B3654606-03C8-9941-ABE4-34984741DDFA}" srcOrd="1" destOrd="0" presId="urn:microsoft.com/office/officeart/2005/8/layout/hierarchy1"/>
    <dgm:cxn modelId="{AB766CEB-7EE1-E14E-8438-31EB759491C6}" type="presParOf" srcId="{B3654606-03C8-9941-ABE4-34984741DDFA}" destId="{85DD4D74-0849-9D40-A6A9-C8F37B4CDD8A}" srcOrd="0" destOrd="0" presId="urn:microsoft.com/office/officeart/2005/8/layout/hierarchy1"/>
    <dgm:cxn modelId="{CFFFA4E7-7EE4-DC4B-A2A2-F02439C95E4C}" type="presParOf" srcId="{85DD4D74-0849-9D40-A6A9-C8F37B4CDD8A}" destId="{3C00E293-EC07-C749-85D8-1A1BD1B8E8DE}" srcOrd="0" destOrd="0" presId="urn:microsoft.com/office/officeart/2005/8/layout/hierarchy1"/>
    <dgm:cxn modelId="{8FD1CFCE-453A-A543-9060-030BB4730400}" type="presParOf" srcId="{85DD4D74-0849-9D40-A6A9-C8F37B4CDD8A}" destId="{B668B2AC-783C-884B-AD4B-DAB04EDBC612}" srcOrd="1" destOrd="0" presId="urn:microsoft.com/office/officeart/2005/8/layout/hierarchy1"/>
    <dgm:cxn modelId="{0B2F87DE-74BF-DB44-94EE-89F1E08B637B}" type="presParOf" srcId="{B3654606-03C8-9941-ABE4-34984741DDFA}" destId="{1144D386-6B46-1A4B-9806-54356CE4927F}" srcOrd="1" destOrd="0" presId="urn:microsoft.com/office/officeart/2005/8/layout/hierarchy1"/>
    <dgm:cxn modelId="{1EA5C32B-C19C-B34C-A1F0-4836AD494F18}" type="presParOf" srcId="{1144D386-6B46-1A4B-9806-54356CE4927F}" destId="{3F6B50A9-8D19-614D-B1BF-2E6A92F7B7C7}" srcOrd="0" destOrd="0" presId="urn:microsoft.com/office/officeart/2005/8/layout/hierarchy1"/>
    <dgm:cxn modelId="{0B0F47B1-876E-F049-B8F0-854759463D37}" type="presParOf" srcId="{1144D386-6B46-1A4B-9806-54356CE4927F}" destId="{178CD752-C43C-7E42-BB16-C9DB371D9476}" srcOrd="1" destOrd="0" presId="urn:microsoft.com/office/officeart/2005/8/layout/hierarchy1"/>
    <dgm:cxn modelId="{291D1540-435C-0940-A3EE-8079346F899C}" type="presParOf" srcId="{178CD752-C43C-7E42-BB16-C9DB371D9476}" destId="{222F445F-2B0C-F948-9A27-7AC7E4FE7304}" srcOrd="0" destOrd="0" presId="urn:microsoft.com/office/officeart/2005/8/layout/hierarchy1"/>
    <dgm:cxn modelId="{783594D8-0892-EC43-B774-D3E2833FEFF2}" type="presParOf" srcId="{222F445F-2B0C-F948-9A27-7AC7E4FE7304}" destId="{466EA992-986D-9A40-A089-C92EF71F2960}" srcOrd="0" destOrd="0" presId="urn:microsoft.com/office/officeart/2005/8/layout/hierarchy1"/>
    <dgm:cxn modelId="{9C28DDEA-15F9-2B4A-A073-265197437269}" type="presParOf" srcId="{222F445F-2B0C-F948-9A27-7AC7E4FE7304}" destId="{D4F3306B-C311-9046-B4E6-E1E70B260C12}" srcOrd="1" destOrd="0" presId="urn:microsoft.com/office/officeart/2005/8/layout/hierarchy1"/>
    <dgm:cxn modelId="{ECBAE88F-A054-2A49-9A5F-4166214C82D8}" type="presParOf" srcId="{178CD752-C43C-7E42-BB16-C9DB371D9476}" destId="{4FBF4444-946F-9D43-9C9A-F4012B06D5A4}" srcOrd="1" destOrd="0" presId="urn:microsoft.com/office/officeart/2005/8/layout/hierarchy1"/>
    <dgm:cxn modelId="{F239E353-4038-A442-ADF2-7C35FD597360}" type="presParOf" srcId="{FDFE12DA-1284-A04F-8877-A05A18BFC50B}" destId="{BE60E79D-9570-5042-BEC0-074334027C68}" srcOrd="2" destOrd="0" presId="urn:microsoft.com/office/officeart/2005/8/layout/hierarchy1"/>
    <dgm:cxn modelId="{C1B8DECE-7155-FE46-98AC-DB33314852E7}" type="presParOf" srcId="{FDFE12DA-1284-A04F-8877-A05A18BFC50B}" destId="{E5E1E327-BF24-5643-994F-6D64191E9917}" srcOrd="3" destOrd="0" presId="urn:microsoft.com/office/officeart/2005/8/layout/hierarchy1"/>
    <dgm:cxn modelId="{2A06CC2C-6A16-7F43-B755-F79C588FB544}" type="presParOf" srcId="{E5E1E327-BF24-5643-994F-6D64191E9917}" destId="{B3C86345-F9B5-AE48-B5F2-81B3EB70F3F5}" srcOrd="0" destOrd="0" presId="urn:microsoft.com/office/officeart/2005/8/layout/hierarchy1"/>
    <dgm:cxn modelId="{45358F0B-A4FB-1647-ABEC-6CAE59C81020}" type="presParOf" srcId="{B3C86345-F9B5-AE48-B5F2-81B3EB70F3F5}" destId="{DD463C71-5ECD-EF44-9100-0209D5B941CF}" srcOrd="0" destOrd="0" presId="urn:microsoft.com/office/officeart/2005/8/layout/hierarchy1"/>
    <dgm:cxn modelId="{AF754E79-4146-344A-A880-4783C52A7111}" type="presParOf" srcId="{B3C86345-F9B5-AE48-B5F2-81B3EB70F3F5}" destId="{C33AA4B1-B976-2C49-B6D0-48E024A78948}" srcOrd="1" destOrd="0" presId="urn:microsoft.com/office/officeart/2005/8/layout/hierarchy1"/>
    <dgm:cxn modelId="{609E2473-74B1-DD45-B71D-71F83EDC6C81}" type="presParOf" srcId="{E5E1E327-BF24-5643-994F-6D64191E9917}" destId="{BDE9CD41-49BC-AF45-9F30-CAC6FA23BEC9}" srcOrd="1" destOrd="0" presId="urn:microsoft.com/office/officeart/2005/8/layout/hierarchy1"/>
    <dgm:cxn modelId="{34B03463-DA58-A64D-A577-4690FE0265B0}" type="presParOf" srcId="{BDE9CD41-49BC-AF45-9F30-CAC6FA23BEC9}" destId="{5F3A5D60-549B-4B4D-A087-1FAA742ABB21}" srcOrd="0" destOrd="0" presId="urn:microsoft.com/office/officeart/2005/8/layout/hierarchy1"/>
    <dgm:cxn modelId="{9281CEDB-8E33-9F43-84E6-AB7C9F74F1CF}" type="presParOf" srcId="{BDE9CD41-49BC-AF45-9F30-CAC6FA23BEC9}" destId="{3BF55DDA-9D61-8F43-8223-9C9513744309}" srcOrd="1" destOrd="0" presId="urn:microsoft.com/office/officeart/2005/8/layout/hierarchy1"/>
    <dgm:cxn modelId="{3A2F0267-FED3-0848-9450-B1CB16402974}" type="presParOf" srcId="{3BF55DDA-9D61-8F43-8223-9C9513744309}" destId="{5B252AC0-29C5-834C-8F51-F21CC5F32FFA}" srcOrd="0" destOrd="0" presId="urn:microsoft.com/office/officeart/2005/8/layout/hierarchy1"/>
    <dgm:cxn modelId="{361CC348-C4AB-D546-B267-16D406D28811}" type="presParOf" srcId="{5B252AC0-29C5-834C-8F51-F21CC5F32FFA}" destId="{B27D5097-25C4-1840-BD89-12CB883DF75D}" srcOrd="0" destOrd="0" presId="urn:microsoft.com/office/officeart/2005/8/layout/hierarchy1"/>
    <dgm:cxn modelId="{DA6BBB6F-FC47-A446-8216-7571D3A5117B}" type="presParOf" srcId="{5B252AC0-29C5-834C-8F51-F21CC5F32FFA}" destId="{AE185570-8B2A-B64E-B853-0EB4C8A7D9D1}" srcOrd="1" destOrd="0" presId="urn:microsoft.com/office/officeart/2005/8/layout/hierarchy1"/>
    <dgm:cxn modelId="{F6AF204A-22E3-C14A-9711-C4373FCF8373}" type="presParOf" srcId="{3BF55DDA-9D61-8F43-8223-9C9513744309}" destId="{FA05F04A-B0FC-1B49-8CE8-8DEF5C478D15}" srcOrd="1" destOrd="0" presId="urn:microsoft.com/office/officeart/2005/8/layout/hierarchy1"/>
    <dgm:cxn modelId="{0894C59E-A7D0-874E-B525-1909A460BE1B}" type="presParOf" srcId="{D497C0FA-5FDD-2E40-B451-623E68408980}" destId="{D7D8B247-346E-E945-8EE6-AFEED35E21C8}" srcOrd="4" destOrd="0" presId="urn:microsoft.com/office/officeart/2005/8/layout/hierarchy1"/>
    <dgm:cxn modelId="{75CBF96F-17F5-3344-9DF6-E47177E31A6B}" type="presParOf" srcId="{D497C0FA-5FDD-2E40-B451-623E68408980}" destId="{2355A665-E131-D548-9066-E22B24499F93}" srcOrd="5" destOrd="0" presId="urn:microsoft.com/office/officeart/2005/8/layout/hierarchy1"/>
    <dgm:cxn modelId="{6A22F46D-EC72-424B-9A9C-9DA0B2D39E92}" type="presParOf" srcId="{2355A665-E131-D548-9066-E22B24499F93}" destId="{839EF3BB-FD6F-6A43-9C7A-59DC26619E57}" srcOrd="0" destOrd="0" presId="urn:microsoft.com/office/officeart/2005/8/layout/hierarchy1"/>
    <dgm:cxn modelId="{D81CD32D-D3E7-0E42-B294-4A79D2384D69}" type="presParOf" srcId="{839EF3BB-FD6F-6A43-9C7A-59DC26619E57}" destId="{95964E0A-7747-2149-A8C9-8199D3DABBF6}" srcOrd="0" destOrd="0" presId="urn:microsoft.com/office/officeart/2005/8/layout/hierarchy1"/>
    <dgm:cxn modelId="{E8E479F3-D4B2-B24A-8ECA-B35BDC08EC54}" type="presParOf" srcId="{839EF3BB-FD6F-6A43-9C7A-59DC26619E57}" destId="{A6FEFE64-DA38-7942-9906-FDCDB22B127D}" srcOrd="1" destOrd="0" presId="urn:microsoft.com/office/officeart/2005/8/layout/hierarchy1"/>
    <dgm:cxn modelId="{961E67D0-662D-7F48-AB2C-68B95481A244}" type="presParOf" srcId="{2355A665-E131-D548-9066-E22B24499F93}" destId="{384F8A00-C059-B04D-9049-8313ED208CB2}" srcOrd="1" destOrd="0" presId="urn:microsoft.com/office/officeart/2005/8/layout/hierarchy1"/>
    <dgm:cxn modelId="{81F379AA-0DF1-B64F-86F3-1615924E4D7A}" type="presParOf" srcId="{384F8A00-C059-B04D-9049-8313ED208CB2}" destId="{372F7230-1126-A547-92E4-8B3AD0AF2859}" srcOrd="0" destOrd="0" presId="urn:microsoft.com/office/officeart/2005/8/layout/hierarchy1"/>
    <dgm:cxn modelId="{B9F094F6-81A3-9C48-B0E8-55F27338C588}" type="presParOf" srcId="{384F8A00-C059-B04D-9049-8313ED208CB2}" destId="{7C27E230-327F-2849-B48A-F65748FE769B}" srcOrd="1" destOrd="0" presId="urn:microsoft.com/office/officeart/2005/8/layout/hierarchy1"/>
    <dgm:cxn modelId="{2EA79674-CECE-A541-8DF5-16BC65FC51BA}" type="presParOf" srcId="{7C27E230-327F-2849-B48A-F65748FE769B}" destId="{0CD61279-DB72-0D4F-8970-7C9C43814D9C}" srcOrd="0" destOrd="0" presId="urn:microsoft.com/office/officeart/2005/8/layout/hierarchy1"/>
    <dgm:cxn modelId="{606230F3-1979-E147-9D31-DC2DD67F60C2}" type="presParOf" srcId="{0CD61279-DB72-0D4F-8970-7C9C43814D9C}" destId="{E66AD147-174F-2C4A-86DC-5160DCAF1877}" srcOrd="0" destOrd="0" presId="urn:microsoft.com/office/officeart/2005/8/layout/hierarchy1"/>
    <dgm:cxn modelId="{76F5D3A3-AA56-AE4C-B8AE-23D484279F62}" type="presParOf" srcId="{0CD61279-DB72-0D4F-8970-7C9C43814D9C}" destId="{D94146D3-FAD8-6E46-AD89-D41042ECA769}" srcOrd="1" destOrd="0" presId="urn:microsoft.com/office/officeart/2005/8/layout/hierarchy1"/>
    <dgm:cxn modelId="{F15EE782-B310-B040-BC1B-C1DBE54F61F1}" type="presParOf" srcId="{7C27E230-327F-2849-B48A-F65748FE769B}" destId="{E8167544-093C-BB48-95B0-0390BAE7605A}" srcOrd="1" destOrd="0" presId="urn:microsoft.com/office/officeart/2005/8/layout/hierarchy1"/>
    <dgm:cxn modelId="{BCC0D6A8-99F1-ED45-A8E1-029089E57EEC}" type="presParOf" srcId="{D497C0FA-5FDD-2E40-B451-623E68408980}" destId="{CA6D451F-06C3-4E46-BF6B-31E3D9C5D1AD}" srcOrd="6" destOrd="0" presId="urn:microsoft.com/office/officeart/2005/8/layout/hierarchy1"/>
    <dgm:cxn modelId="{2369DF35-6CF5-3F4E-8A3B-35EBFDB6D386}" type="presParOf" srcId="{D497C0FA-5FDD-2E40-B451-623E68408980}" destId="{E104F639-692C-A24A-848B-CB76523EB297}" srcOrd="7" destOrd="0" presId="urn:microsoft.com/office/officeart/2005/8/layout/hierarchy1"/>
    <dgm:cxn modelId="{D8B1B626-5497-7E47-8951-EF6B2C853500}" type="presParOf" srcId="{E104F639-692C-A24A-848B-CB76523EB297}" destId="{E9FB1464-1857-154E-A1AE-8C9B83419B35}" srcOrd="0" destOrd="0" presId="urn:microsoft.com/office/officeart/2005/8/layout/hierarchy1"/>
    <dgm:cxn modelId="{09CF1EFF-32C3-5148-8867-6014A19A0F03}" type="presParOf" srcId="{E9FB1464-1857-154E-A1AE-8C9B83419B35}" destId="{4222BC18-EA85-9F41-8D0D-88EB4F29E48E}" srcOrd="0" destOrd="0" presId="urn:microsoft.com/office/officeart/2005/8/layout/hierarchy1"/>
    <dgm:cxn modelId="{46B7EE5E-FEFC-C24E-9BA1-995BBE87F25F}" type="presParOf" srcId="{E9FB1464-1857-154E-A1AE-8C9B83419B35}" destId="{114C16E2-803E-0240-94CC-6B671BB60281}" srcOrd="1" destOrd="0" presId="urn:microsoft.com/office/officeart/2005/8/layout/hierarchy1"/>
    <dgm:cxn modelId="{F83FD201-F856-5744-B6E9-2DE03D3851BC}" type="presParOf" srcId="{E104F639-692C-A24A-848B-CB76523EB297}" destId="{20AD42BC-2D55-2241-8BB0-DC8983244603}" srcOrd="1" destOrd="0" presId="urn:microsoft.com/office/officeart/2005/8/layout/hierarchy1"/>
    <dgm:cxn modelId="{A40675F9-8983-EB40-A901-C3F80888AFB5}" type="presParOf" srcId="{20AD42BC-2D55-2241-8BB0-DC8983244603}" destId="{45CAD5D3-AA41-8C4F-B389-730E4F397861}" srcOrd="0" destOrd="0" presId="urn:microsoft.com/office/officeart/2005/8/layout/hierarchy1"/>
    <dgm:cxn modelId="{CEC1AEED-AE1F-7A47-BA5D-8D4D244FBBCC}" type="presParOf" srcId="{20AD42BC-2D55-2241-8BB0-DC8983244603}" destId="{DC279DD3-A30C-E845-B21D-64EC3D03D376}" srcOrd="1" destOrd="0" presId="urn:microsoft.com/office/officeart/2005/8/layout/hierarchy1"/>
    <dgm:cxn modelId="{E3765A78-B2F3-5044-9644-A55384FE178E}" type="presParOf" srcId="{DC279DD3-A30C-E845-B21D-64EC3D03D376}" destId="{C3AE385D-4D7A-7142-B65A-344E1031C4C6}" srcOrd="0" destOrd="0" presId="urn:microsoft.com/office/officeart/2005/8/layout/hierarchy1"/>
    <dgm:cxn modelId="{57B7983D-684A-F548-9421-F169210F7475}" type="presParOf" srcId="{C3AE385D-4D7A-7142-B65A-344E1031C4C6}" destId="{357760F6-771E-0C45-98A8-DF82B2039447}" srcOrd="0" destOrd="0" presId="urn:microsoft.com/office/officeart/2005/8/layout/hierarchy1"/>
    <dgm:cxn modelId="{5873D237-6314-7846-97BD-852F4A9A514B}" type="presParOf" srcId="{C3AE385D-4D7A-7142-B65A-344E1031C4C6}" destId="{A457E49E-4035-0049-A1A6-2A096814A783}" srcOrd="1" destOrd="0" presId="urn:microsoft.com/office/officeart/2005/8/layout/hierarchy1"/>
    <dgm:cxn modelId="{68D8327B-081D-2947-BDC3-6C3823275306}" type="presParOf" srcId="{DC279DD3-A30C-E845-B21D-64EC3D03D376}" destId="{993523DA-8079-B744-AFE1-253C3B1B362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accent3_2" csCatId="accent3"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a:solidFill>
          <a:srgbClr val="C00000"/>
        </a:solidFill>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dgm:t>
        <a:bodyPr/>
        <a:lstStyle/>
        <a:p>
          <a:r>
            <a:rPr lang="en-US"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F93AED08-0633-4741-8EC0-D0B31447F28E}" type="presOf" srcId="{53859CF9-8EFF-E84A-8C8B-38B5937EB5B9}" destId="{82E3EB65-9062-A744-B835-18ECDECBBB36}" srcOrd="0" destOrd="0" presId="urn:microsoft.com/office/officeart/2005/8/layout/radial4"/>
    <dgm:cxn modelId="{58443713-18B0-4145-B9D9-03EDDCA52BF5}" type="presOf" srcId="{9C73092F-3A3C-5A46-A965-3575D219857A}" destId="{67946B44-2616-E340-A2F3-4816641BF74F}"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AC514023-E9CE-FD48-BD86-F976F21DE135}" srcId="{9C73092F-3A3C-5A46-A965-3575D219857A}" destId="{A3E8AF45-53F9-0B4A-AED8-B903527FB816}" srcOrd="2" destOrd="0" parTransId="{53859CF9-8EFF-E84A-8C8B-38B5937EB5B9}" sibTransId="{9DDFDD8C-B627-6248-9350-A30A668FFB16}"/>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513EB257-251F-A543-B691-97ED10670A53}" srcId="{9C73092F-3A3C-5A46-A965-3575D219857A}" destId="{BD71D955-F924-C742-A5AC-055CA5D937F0}" srcOrd="0" destOrd="0" parTransId="{8B7103B6-DF8F-2443-8638-C8FCAB42488E}" sibTransId="{A62A1D26-3B3C-0645-97F2-6FED6F6BBFB7}"/>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D506A2C8-DB28-164D-8B4B-44C8E007F174}" srcId="{50F2611F-5795-434C-B787-CF26B84888BB}" destId="{9C73092F-3A3C-5A46-A965-3575D219857A}" srcOrd="0" destOrd="0" parTransId="{B729AD20-C778-AD4C-9F6F-223E2EAF7EE9}" sibTransId="{39E369FC-DDB0-2F48-8467-F2092FBA7288}"/>
    <dgm:cxn modelId="{329019D5-9B77-1B40-8D53-B464894B0E0B}" type="presOf" srcId="{21F02643-E882-194B-B198-21A162ABA683}" destId="{A750926E-6E44-1746-A8D4-198666700915}" srcOrd="0" destOrd="0" presId="urn:microsoft.com/office/officeart/2005/8/layout/radial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3CE38DB-0CBA-DD48-B2AA-31F6B83C8445}" type="doc">
      <dgm:prSet loTypeId="urn:microsoft.com/office/officeart/2005/8/layout/hierarchy4" loCatId="" qsTypeId="urn:microsoft.com/office/officeart/2005/8/quickstyle/simple1" qsCatId="simple" csTypeId="urn:microsoft.com/office/officeart/2005/8/colors/colorful4" csCatId="colorful" phldr="1"/>
      <dgm:spPr/>
      <dgm:t>
        <a:bodyPr/>
        <a:lstStyle/>
        <a:p>
          <a:endParaRPr lang="en-US"/>
        </a:p>
      </dgm:t>
    </dgm:pt>
    <dgm:pt modelId="{0F56BE5D-D088-864C-9B1C-709D061D7120}">
      <dgm:prSet phldrT="[Text]"/>
      <dgm:spPr>
        <a:ln w="25400">
          <a:solidFill>
            <a:srgbClr val="C00000"/>
          </a:solidFill>
        </a:ln>
        <a:effectLst>
          <a:softEdge rad="0"/>
        </a:effectLst>
      </dgm:spPr>
      <dgm:t>
        <a:bodyPr/>
        <a:lstStyle/>
        <a:p>
          <a:r>
            <a:rPr lang="en-US" dirty="0"/>
            <a:t>Strategy</a:t>
          </a:r>
        </a:p>
      </dgm:t>
    </dgm:pt>
    <dgm:pt modelId="{5F170FF3-9C7C-474D-A337-F283E3643D8C}" type="parTrans" cxnId="{11A1FFD5-428A-DA49-877F-6F4413CB2C8D}">
      <dgm:prSet/>
      <dgm:spPr/>
      <dgm:t>
        <a:bodyPr/>
        <a:lstStyle/>
        <a:p>
          <a:endParaRPr lang="en-US"/>
        </a:p>
      </dgm:t>
    </dgm:pt>
    <dgm:pt modelId="{17FEDFE9-A25B-7A42-B477-9FB2069DC0AF}" type="sibTrans" cxnId="{11A1FFD5-428A-DA49-877F-6F4413CB2C8D}">
      <dgm:prSet/>
      <dgm:spPr/>
      <dgm:t>
        <a:bodyPr/>
        <a:lstStyle/>
        <a:p>
          <a:endParaRPr lang="en-US"/>
        </a:p>
      </dgm:t>
    </dgm:pt>
    <dgm:pt modelId="{3120EE16-6955-1440-89AA-0168B7D5A0D4}">
      <dgm:prSet phldrT="[Text]"/>
      <dgm:spPr/>
      <dgm:t>
        <a:bodyPr/>
        <a:lstStyle/>
        <a:p>
          <a:r>
            <a:rPr lang="en-US" dirty="0"/>
            <a:t>Instance Weighting</a:t>
          </a:r>
        </a:p>
      </dgm:t>
    </dgm:pt>
    <dgm:pt modelId="{F0F45CA1-F34E-F14E-9A21-2A1682A00709}" type="parTrans" cxnId="{1B280D3F-6BE3-9A46-999A-ECBB32B1E678}">
      <dgm:prSet/>
      <dgm:spPr/>
      <dgm:t>
        <a:bodyPr/>
        <a:lstStyle/>
        <a:p>
          <a:endParaRPr lang="en-US"/>
        </a:p>
      </dgm:t>
    </dgm:pt>
    <dgm:pt modelId="{8B515A8D-38A1-6246-8442-E272E3440838}" type="sibTrans" cxnId="{1B280D3F-6BE3-9A46-999A-ECBB32B1E678}">
      <dgm:prSet/>
      <dgm:spPr/>
      <dgm:t>
        <a:bodyPr/>
        <a:lstStyle/>
        <a:p>
          <a:endParaRPr lang="en-US"/>
        </a:p>
      </dgm:t>
    </dgm:pt>
    <dgm:pt modelId="{3EE4904F-A111-C849-958E-4C9440030E3B}">
      <dgm:prSet phldrT="[Text]"/>
      <dgm:spPr/>
      <dgm:t>
        <a:bodyPr/>
        <a:lstStyle/>
        <a:p>
          <a:r>
            <a:rPr lang="en-US" dirty="0"/>
            <a:t>Estimation Method</a:t>
          </a:r>
        </a:p>
      </dgm:t>
    </dgm:pt>
    <dgm:pt modelId="{1010E574-C46C-1246-B833-5FF755ADC35C}" type="parTrans" cxnId="{1225F017-DE3F-B448-83D7-C98295859768}">
      <dgm:prSet/>
      <dgm:spPr/>
      <dgm:t>
        <a:bodyPr/>
        <a:lstStyle/>
        <a:p>
          <a:endParaRPr lang="en-US"/>
        </a:p>
      </dgm:t>
    </dgm:pt>
    <dgm:pt modelId="{399892E1-C77E-9148-998C-940815F4A0EB}" type="sibTrans" cxnId="{1225F017-DE3F-B448-83D7-C98295859768}">
      <dgm:prSet/>
      <dgm:spPr/>
      <dgm:t>
        <a:bodyPr/>
        <a:lstStyle/>
        <a:p>
          <a:endParaRPr lang="en-US"/>
        </a:p>
      </dgm:t>
    </dgm:pt>
    <dgm:pt modelId="{32681499-B40F-A14F-BC48-ACF8A958B73B}">
      <dgm:prSet phldrT="[Text]"/>
      <dgm:spPr/>
      <dgm:t>
        <a:bodyPr/>
        <a:lstStyle/>
        <a:p>
          <a:r>
            <a:rPr lang="en-US" dirty="0"/>
            <a:t>Heuristic Method</a:t>
          </a:r>
        </a:p>
      </dgm:t>
    </dgm:pt>
    <dgm:pt modelId="{794C8593-911D-7A48-AFD9-FDE1BADDD266}" type="parTrans" cxnId="{9D6A610A-3D12-164E-838A-6D13936B689C}">
      <dgm:prSet/>
      <dgm:spPr/>
      <dgm:t>
        <a:bodyPr/>
        <a:lstStyle/>
        <a:p>
          <a:endParaRPr lang="en-US"/>
        </a:p>
      </dgm:t>
    </dgm:pt>
    <dgm:pt modelId="{AE17C95F-82B1-0B48-A918-506B08F1ECB0}" type="sibTrans" cxnId="{9D6A610A-3D12-164E-838A-6D13936B689C}">
      <dgm:prSet/>
      <dgm:spPr/>
      <dgm:t>
        <a:bodyPr/>
        <a:lstStyle/>
        <a:p>
          <a:endParaRPr lang="en-US"/>
        </a:p>
      </dgm:t>
    </dgm:pt>
    <dgm:pt modelId="{0238F900-F96E-1B4C-8B11-3287037E714E}">
      <dgm:prSet phldrT="[Text]"/>
      <dgm:spPr>
        <a:ln w="25400">
          <a:solidFill>
            <a:srgbClr val="C00000"/>
          </a:solidFill>
        </a:ln>
      </dgm:spPr>
      <dgm:t>
        <a:bodyPr/>
        <a:lstStyle/>
        <a:p>
          <a:r>
            <a:rPr lang="en-US" dirty="0"/>
            <a:t>Feature Transformation</a:t>
          </a:r>
        </a:p>
      </dgm:t>
    </dgm:pt>
    <dgm:pt modelId="{603A4CA3-7505-8E47-BAD8-C1BDB757C4CD}" type="parTrans" cxnId="{CA03483F-F10D-A545-90C4-2D4A6CA95CE9}">
      <dgm:prSet/>
      <dgm:spPr/>
      <dgm:t>
        <a:bodyPr/>
        <a:lstStyle/>
        <a:p>
          <a:endParaRPr lang="en-US"/>
        </a:p>
      </dgm:t>
    </dgm:pt>
    <dgm:pt modelId="{8492CCCA-CB5B-C64C-AAB2-4E758F1A1488}" type="sibTrans" cxnId="{CA03483F-F10D-A545-90C4-2D4A6CA95CE9}">
      <dgm:prSet/>
      <dgm:spPr/>
      <dgm:t>
        <a:bodyPr/>
        <a:lstStyle/>
        <a:p>
          <a:endParaRPr lang="en-US"/>
        </a:p>
      </dgm:t>
    </dgm:pt>
    <dgm:pt modelId="{433B2384-1759-9D43-9042-B834B5147E2F}">
      <dgm:prSet phldrT="[Text]"/>
      <dgm:spPr>
        <a:ln w="19050">
          <a:solidFill>
            <a:srgbClr val="C00000"/>
          </a:solidFill>
        </a:ln>
      </dgm:spPr>
      <dgm:t>
        <a:bodyPr/>
        <a:lstStyle/>
        <a:p>
          <a:r>
            <a:rPr lang="en-US" dirty="0"/>
            <a:t>Augmentation</a:t>
          </a:r>
        </a:p>
      </dgm:t>
    </dgm:pt>
    <dgm:pt modelId="{636FA9B8-A169-5144-AA4D-EFF50CD8490A}" type="parTrans" cxnId="{10EBE6B4-EEC1-E047-90AD-4FBFC49D2B9F}">
      <dgm:prSet/>
      <dgm:spPr/>
      <dgm:t>
        <a:bodyPr/>
        <a:lstStyle/>
        <a:p>
          <a:endParaRPr lang="en-US"/>
        </a:p>
      </dgm:t>
    </dgm:pt>
    <dgm:pt modelId="{0858AE6D-D85E-6A41-BD0B-5EA44C178597}" type="sibTrans" cxnId="{10EBE6B4-EEC1-E047-90AD-4FBFC49D2B9F}">
      <dgm:prSet/>
      <dgm:spPr/>
      <dgm:t>
        <a:bodyPr/>
        <a:lstStyle/>
        <a:p>
          <a:endParaRPr lang="en-US"/>
        </a:p>
      </dgm:t>
    </dgm:pt>
    <dgm:pt modelId="{69C8142C-8A23-3447-A575-8936A083DA4D}">
      <dgm:prSet phldrT="[Text]"/>
      <dgm:spPr/>
      <dgm:t>
        <a:bodyPr/>
        <a:lstStyle/>
        <a:p>
          <a:r>
            <a:rPr lang="en-US" dirty="0"/>
            <a:t>Reduction</a:t>
          </a:r>
        </a:p>
      </dgm:t>
    </dgm:pt>
    <dgm:pt modelId="{1E2005E2-D21F-4646-8731-1C7F56FCE5F0}" type="parTrans" cxnId="{22954845-979D-1C4C-BE90-996ADF546929}">
      <dgm:prSet/>
      <dgm:spPr/>
      <dgm:t>
        <a:bodyPr/>
        <a:lstStyle/>
        <a:p>
          <a:endParaRPr lang="en-US"/>
        </a:p>
      </dgm:t>
    </dgm:pt>
    <dgm:pt modelId="{09AD8895-5239-DE47-82E7-F859D32510A0}" type="sibTrans" cxnId="{22954845-979D-1C4C-BE90-996ADF546929}">
      <dgm:prSet/>
      <dgm:spPr/>
      <dgm:t>
        <a:bodyPr/>
        <a:lstStyle/>
        <a:p>
          <a:endParaRPr lang="en-US"/>
        </a:p>
      </dgm:t>
    </dgm:pt>
    <dgm:pt modelId="{3632B1BD-1471-184C-8117-677AA46308DF}">
      <dgm:prSet phldrT="[Text]"/>
      <dgm:spPr>
        <a:ln w="25400">
          <a:solidFill>
            <a:srgbClr val="C00000"/>
          </a:solidFill>
        </a:ln>
      </dgm:spPr>
      <dgm:t>
        <a:bodyPr/>
        <a:lstStyle/>
        <a:p>
          <a:r>
            <a:rPr lang="en-US" dirty="0"/>
            <a:t>Alignment</a:t>
          </a:r>
        </a:p>
      </dgm:t>
    </dgm:pt>
    <dgm:pt modelId="{23CED9FC-C456-B749-BFF7-B7DC082703E5}" type="parTrans" cxnId="{0D98C896-3AA7-DC45-AABE-76F78686EFEB}">
      <dgm:prSet/>
      <dgm:spPr/>
      <dgm:t>
        <a:bodyPr/>
        <a:lstStyle/>
        <a:p>
          <a:endParaRPr lang="en-US"/>
        </a:p>
      </dgm:t>
    </dgm:pt>
    <dgm:pt modelId="{DED5C842-EC75-CE49-8772-0EC045B4D70B}" type="sibTrans" cxnId="{0D98C896-3AA7-DC45-AABE-76F78686EFEB}">
      <dgm:prSet/>
      <dgm:spPr/>
      <dgm:t>
        <a:bodyPr/>
        <a:lstStyle/>
        <a:p>
          <a:endParaRPr lang="en-US"/>
        </a:p>
      </dgm:t>
    </dgm:pt>
    <dgm:pt modelId="{FB403D3E-A94F-AD41-9AEE-8AD4A5FA8E15}">
      <dgm:prSet phldrT="[Text]"/>
      <dgm:spPr/>
      <dgm:t>
        <a:bodyPr/>
        <a:lstStyle/>
        <a:p>
          <a:r>
            <a:rPr lang="en-US" dirty="0"/>
            <a:t>Replication</a:t>
          </a:r>
        </a:p>
      </dgm:t>
    </dgm:pt>
    <dgm:pt modelId="{B2468E95-01ED-F54F-B3D2-D1FC5C9C94F8}" type="parTrans" cxnId="{778683F1-0B5E-8A41-AF6B-51B584AEB665}">
      <dgm:prSet/>
      <dgm:spPr/>
      <dgm:t>
        <a:bodyPr/>
        <a:lstStyle/>
        <a:p>
          <a:endParaRPr lang="en-US"/>
        </a:p>
      </dgm:t>
    </dgm:pt>
    <dgm:pt modelId="{4109680E-97E9-484F-9BDD-94084702475F}" type="sibTrans" cxnId="{778683F1-0B5E-8A41-AF6B-51B584AEB665}">
      <dgm:prSet/>
      <dgm:spPr/>
      <dgm:t>
        <a:bodyPr/>
        <a:lstStyle/>
        <a:p>
          <a:endParaRPr lang="en-US"/>
        </a:p>
      </dgm:t>
    </dgm:pt>
    <dgm:pt modelId="{951D8931-F8D6-F048-9D3E-81F1078F4FF1}">
      <dgm:prSet phldrT="[Text]"/>
      <dgm:spPr>
        <a:solidFill>
          <a:srgbClr val="00B0F0"/>
        </a:solidFill>
        <a:ln w="19050">
          <a:solidFill>
            <a:srgbClr val="C00000"/>
          </a:solidFill>
        </a:ln>
      </dgm:spPr>
      <dgm:t>
        <a:bodyPr/>
        <a:lstStyle/>
        <a:p>
          <a:r>
            <a:rPr lang="en-US" dirty="0"/>
            <a:t>Stacking</a:t>
          </a:r>
        </a:p>
      </dgm:t>
    </dgm:pt>
    <dgm:pt modelId="{344FE613-A41C-0D44-987D-58C8A4F5E670}" type="parTrans" cxnId="{13D5A664-EDB4-D74B-994B-A188CB608772}">
      <dgm:prSet/>
      <dgm:spPr/>
      <dgm:t>
        <a:bodyPr/>
        <a:lstStyle/>
        <a:p>
          <a:endParaRPr lang="en-US"/>
        </a:p>
      </dgm:t>
    </dgm:pt>
    <dgm:pt modelId="{2AD9FAFA-35F3-A447-A72C-33439863131A}" type="sibTrans" cxnId="{13D5A664-EDB4-D74B-994B-A188CB608772}">
      <dgm:prSet/>
      <dgm:spPr/>
      <dgm:t>
        <a:bodyPr/>
        <a:lstStyle/>
        <a:p>
          <a:endParaRPr lang="en-US"/>
        </a:p>
      </dgm:t>
    </dgm:pt>
    <dgm:pt modelId="{032A8AC5-9F45-7B42-A62E-8381A463F944}">
      <dgm:prSet phldrT="[Text]"/>
      <dgm:spPr/>
      <dgm:t>
        <a:bodyPr/>
        <a:lstStyle/>
        <a:p>
          <a:r>
            <a:rPr lang="en-US" dirty="0"/>
            <a:t>Mapping</a:t>
          </a:r>
        </a:p>
      </dgm:t>
    </dgm:pt>
    <dgm:pt modelId="{36EBBFC0-4714-5C40-AAE7-9F3DA5AF08F6}" type="parTrans" cxnId="{8F4F1A5B-360F-AF43-9F58-6A88EFBBF759}">
      <dgm:prSet/>
      <dgm:spPr/>
      <dgm:t>
        <a:bodyPr/>
        <a:lstStyle/>
        <a:p>
          <a:endParaRPr lang="en-US"/>
        </a:p>
      </dgm:t>
    </dgm:pt>
    <dgm:pt modelId="{14B513E7-E4ED-FB45-AB6E-A82EBB091C39}" type="sibTrans" cxnId="{8F4F1A5B-360F-AF43-9F58-6A88EFBBF759}">
      <dgm:prSet/>
      <dgm:spPr/>
      <dgm:t>
        <a:bodyPr/>
        <a:lstStyle/>
        <a:p>
          <a:endParaRPr lang="en-US"/>
        </a:p>
      </dgm:t>
    </dgm:pt>
    <dgm:pt modelId="{84E72DB6-FC58-324C-8C5E-F0F5090C5C95}">
      <dgm:prSet phldrT="[Text]"/>
      <dgm:spPr/>
      <dgm:t>
        <a:bodyPr/>
        <a:lstStyle/>
        <a:p>
          <a:r>
            <a:rPr lang="en-US" dirty="0"/>
            <a:t>Clustering</a:t>
          </a:r>
        </a:p>
      </dgm:t>
    </dgm:pt>
    <dgm:pt modelId="{06202138-ABB6-EF4E-AB86-1547E6B4F016}" type="parTrans" cxnId="{9AE3CE8B-A471-B146-8A78-4967B9B3BEA4}">
      <dgm:prSet/>
      <dgm:spPr/>
      <dgm:t>
        <a:bodyPr/>
        <a:lstStyle/>
        <a:p>
          <a:endParaRPr lang="en-US"/>
        </a:p>
      </dgm:t>
    </dgm:pt>
    <dgm:pt modelId="{5A4D2F04-B589-384A-A3FD-06DE4A86AD34}" type="sibTrans" cxnId="{9AE3CE8B-A471-B146-8A78-4967B9B3BEA4}">
      <dgm:prSet/>
      <dgm:spPr/>
      <dgm:t>
        <a:bodyPr/>
        <a:lstStyle/>
        <a:p>
          <a:endParaRPr lang="en-US"/>
        </a:p>
      </dgm:t>
    </dgm:pt>
    <dgm:pt modelId="{DF625CCF-ADBE-E14D-BA12-67438EE260E1}">
      <dgm:prSet phldrT="[Text]"/>
      <dgm:spPr/>
      <dgm:t>
        <a:bodyPr/>
        <a:lstStyle/>
        <a:p>
          <a:r>
            <a:rPr lang="en-US" dirty="0"/>
            <a:t>Selection</a:t>
          </a:r>
        </a:p>
      </dgm:t>
    </dgm:pt>
    <dgm:pt modelId="{9BF1F37F-DF6E-4A40-9551-23FC15979F5B}" type="parTrans" cxnId="{AC889FE8-C467-FD41-AF94-B39AE0B46A5B}">
      <dgm:prSet/>
      <dgm:spPr/>
      <dgm:t>
        <a:bodyPr/>
        <a:lstStyle/>
        <a:p>
          <a:endParaRPr lang="en-US"/>
        </a:p>
      </dgm:t>
    </dgm:pt>
    <dgm:pt modelId="{88B50850-FF51-1347-8F7D-814AD1A98BDB}" type="sibTrans" cxnId="{AC889FE8-C467-FD41-AF94-B39AE0B46A5B}">
      <dgm:prSet/>
      <dgm:spPr/>
      <dgm:t>
        <a:bodyPr/>
        <a:lstStyle/>
        <a:p>
          <a:endParaRPr lang="en-US"/>
        </a:p>
      </dgm:t>
    </dgm:pt>
    <dgm:pt modelId="{0D60C7DB-9E74-B742-912A-06656279F6C3}">
      <dgm:prSet phldrT="[Text]"/>
      <dgm:spPr/>
      <dgm:t>
        <a:bodyPr/>
        <a:lstStyle/>
        <a:p>
          <a:r>
            <a:rPr lang="en-US" dirty="0"/>
            <a:t>Encoding</a:t>
          </a:r>
        </a:p>
      </dgm:t>
    </dgm:pt>
    <dgm:pt modelId="{A31C57D9-29E1-3648-907A-A5C8E7B68C56}" type="parTrans" cxnId="{FA333CDE-24F0-CB48-9F3A-99F58E12529D}">
      <dgm:prSet/>
      <dgm:spPr/>
      <dgm:t>
        <a:bodyPr/>
        <a:lstStyle/>
        <a:p>
          <a:endParaRPr lang="en-US"/>
        </a:p>
      </dgm:t>
    </dgm:pt>
    <dgm:pt modelId="{CB0E1288-BB8C-9449-9DF1-EDEA7E2B709F}" type="sibTrans" cxnId="{FA333CDE-24F0-CB48-9F3A-99F58E12529D}">
      <dgm:prSet/>
      <dgm:spPr/>
      <dgm:t>
        <a:bodyPr/>
        <a:lstStyle/>
        <a:p>
          <a:endParaRPr lang="en-US"/>
        </a:p>
      </dgm:t>
    </dgm:pt>
    <dgm:pt modelId="{1DBE15C0-67D2-FF4F-80AC-C21C2681EF55}">
      <dgm:prSet phldrT="[Text]"/>
      <dgm:spPr/>
      <dgm:t>
        <a:bodyPr/>
        <a:lstStyle/>
        <a:p>
          <a:r>
            <a:rPr lang="en-US" dirty="0"/>
            <a:t>Subspace </a:t>
          </a:r>
        </a:p>
      </dgm:t>
    </dgm:pt>
    <dgm:pt modelId="{2D962772-AE4C-914B-9B60-2684DC32F5D6}" type="parTrans" cxnId="{723392E7-1073-084B-A888-98E9AFCFD0CF}">
      <dgm:prSet/>
      <dgm:spPr/>
      <dgm:t>
        <a:bodyPr/>
        <a:lstStyle/>
        <a:p>
          <a:endParaRPr lang="en-US"/>
        </a:p>
      </dgm:t>
    </dgm:pt>
    <dgm:pt modelId="{4A89400E-7903-6E4B-A8DE-5EF5B2BBE253}" type="sibTrans" cxnId="{723392E7-1073-084B-A888-98E9AFCFD0CF}">
      <dgm:prSet/>
      <dgm:spPr/>
      <dgm:t>
        <a:bodyPr/>
        <a:lstStyle/>
        <a:p>
          <a:endParaRPr lang="en-US"/>
        </a:p>
      </dgm:t>
    </dgm:pt>
    <dgm:pt modelId="{9AD78725-B3E4-9245-9D26-76A08EFA649E}">
      <dgm:prSet phldrT="[Text]"/>
      <dgm:spPr/>
      <dgm:t>
        <a:bodyPr/>
        <a:lstStyle/>
        <a:p>
          <a:r>
            <a:rPr lang="en-US" dirty="0"/>
            <a:t>Statistic</a:t>
          </a:r>
        </a:p>
      </dgm:t>
    </dgm:pt>
    <dgm:pt modelId="{0F1529BF-E4A2-624F-B6BB-409C8B36C746}" type="parTrans" cxnId="{CD571C00-F3BA-5A48-AF62-A7F06571BC9E}">
      <dgm:prSet/>
      <dgm:spPr/>
      <dgm:t>
        <a:bodyPr/>
        <a:lstStyle/>
        <a:p>
          <a:endParaRPr lang="en-US"/>
        </a:p>
      </dgm:t>
    </dgm:pt>
    <dgm:pt modelId="{C34A413B-700B-D84B-934C-D3FE1763EAEC}" type="sibTrans" cxnId="{CD571C00-F3BA-5A48-AF62-A7F06571BC9E}">
      <dgm:prSet/>
      <dgm:spPr/>
      <dgm:t>
        <a:bodyPr/>
        <a:lstStyle/>
        <a:p>
          <a:endParaRPr lang="en-US"/>
        </a:p>
      </dgm:t>
    </dgm:pt>
    <dgm:pt modelId="{4C496B81-4158-7B48-8866-59298A97A7D2}">
      <dgm:prSet phldrT="[Text]"/>
      <dgm:spPr>
        <a:solidFill>
          <a:srgbClr val="FFC000"/>
        </a:solidFill>
        <a:ln w="25400">
          <a:solidFill>
            <a:srgbClr val="C00000"/>
          </a:solidFill>
        </a:ln>
      </dgm:spPr>
      <dgm:t>
        <a:bodyPr/>
        <a:lstStyle/>
        <a:p>
          <a:r>
            <a:rPr lang="en-US" dirty="0"/>
            <a:t>Spectral</a:t>
          </a:r>
        </a:p>
      </dgm:t>
    </dgm:pt>
    <dgm:pt modelId="{04012167-1655-9040-8B23-1BE8267B2855}" type="parTrans" cxnId="{E8AE2885-A643-4343-8D48-9BE110BA37AB}">
      <dgm:prSet/>
      <dgm:spPr/>
      <dgm:t>
        <a:bodyPr/>
        <a:lstStyle/>
        <a:p>
          <a:endParaRPr lang="en-US"/>
        </a:p>
      </dgm:t>
    </dgm:pt>
    <dgm:pt modelId="{4F8DCE0D-6413-F34B-A2C7-DBF223D01578}" type="sibTrans" cxnId="{E8AE2885-A643-4343-8D48-9BE110BA37AB}">
      <dgm:prSet/>
      <dgm:spPr/>
      <dgm:t>
        <a:bodyPr/>
        <a:lstStyle/>
        <a:p>
          <a:endParaRPr lang="en-US"/>
        </a:p>
      </dgm:t>
    </dgm:pt>
    <dgm:pt modelId="{072B7200-3225-5840-BF7F-EC63D69C6B3F}" type="pres">
      <dgm:prSet presAssocID="{83CE38DB-0CBA-DD48-B2AA-31F6B83C8445}" presName="Name0" presStyleCnt="0">
        <dgm:presLayoutVars>
          <dgm:chPref val="1"/>
          <dgm:dir/>
          <dgm:animOne val="branch"/>
          <dgm:animLvl val="lvl"/>
          <dgm:resizeHandles/>
        </dgm:presLayoutVars>
      </dgm:prSet>
      <dgm:spPr/>
    </dgm:pt>
    <dgm:pt modelId="{C3C6334B-7538-DD42-B24D-9E4DAD23233E}" type="pres">
      <dgm:prSet presAssocID="{0F56BE5D-D088-864C-9B1C-709D061D7120}" presName="vertOne" presStyleCnt="0"/>
      <dgm:spPr/>
    </dgm:pt>
    <dgm:pt modelId="{A3094481-3DC9-C44E-AA1D-08F1C3E37997}" type="pres">
      <dgm:prSet presAssocID="{0F56BE5D-D088-864C-9B1C-709D061D7120}" presName="txOne" presStyleLbl="node0" presStyleIdx="0" presStyleCnt="1">
        <dgm:presLayoutVars>
          <dgm:chPref val="3"/>
        </dgm:presLayoutVars>
      </dgm:prSet>
      <dgm:spPr/>
    </dgm:pt>
    <dgm:pt modelId="{55A408B8-8BA5-8542-8C87-F9B3D4DA1441}" type="pres">
      <dgm:prSet presAssocID="{0F56BE5D-D088-864C-9B1C-709D061D7120}" presName="parTransOne" presStyleCnt="0"/>
      <dgm:spPr/>
    </dgm:pt>
    <dgm:pt modelId="{C3A05576-EDCD-F644-9212-CA716B087B9F}" type="pres">
      <dgm:prSet presAssocID="{0F56BE5D-D088-864C-9B1C-709D061D7120}" presName="horzOne" presStyleCnt="0"/>
      <dgm:spPr/>
    </dgm:pt>
    <dgm:pt modelId="{9E7C6031-DF93-DB43-B7CC-C94405DE1CDE}" type="pres">
      <dgm:prSet presAssocID="{3120EE16-6955-1440-89AA-0168B7D5A0D4}" presName="vertTwo" presStyleCnt="0"/>
      <dgm:spPr/>
    </dgm:pt>
    <dgm:pt modelId="{22F835D2-F4CB-A141-814F-E7E532C14B87}" type="pres">
      <dgm:prSet presAssocID="{3120EE16-6955-1440-89AA-0168B7D5A0D4}" presName="txTwo" presStyleLbl="node2" presStyleIdx="0" presStyleCnt="2">
        <dgm:presLayoutVars>
          <dgm:chPref val="3"/>
        </dgm:presLayoutVars>
      </dgm:prSet>
      <dgm:spPr/>
    </dgm:pt>
    <dgm:pt modelId="{03C047AF-8052-034F-AA05-5850417C9401}" type="pres">
      <dgm:prSet presAssocID="{3120EE16-6955-1440-89AA-0168B7D5A0D4}" presName="parTransTwo" presStyleCnt="0"/>
      <dgm:spPr/>
    </dgm:pt>
    <dgm:pt modelId="{3331108F-DB3B-9A4B-8B96-32D67B836F8A}" type="pres">
      <dgm:prSet presAssocID="{3120EE16-6955-1440-89AA-0168B7D5A0D4}" presName="horzTwo" presStyleCnt="0"/>
      <dgm:spPr/>
    </dgm:pt>
    <dgm:pt modelId="{3DBE474F-5A75-B546-8150-E30C40BB88B4}" type="pres">
      <dgm:prSet presAssocID="{3EE4904F-A111-C849-958E-4C9440030E3B}" presName="vertThree" presStyleCnt="0"/>
      <dgm:spPr/>
    </dgm:pt>
    <dgm:pt modelId="{CE2C1FCD-3716-F043-9275-4A0837560999}" type="pres">
      <dgm:prSet presAssocID="{3EE4904F-A111-C849-958E-4C9440030E3B}" presName="txThree" presStyleLbl="node3" presStyleIdx="0" presStyleCnt="5">
        <dgm:presLayoutVars>
          <dgm:chPref val="3"/>
        </dgm:presLayoutVars>
      </dgm:prSet>
      <dgm:spPr/>
    </dgm:pt>
    <dgm:pt modelId="{EB8FA806-27D2-4A44-B90F-AC104E825939}" type="pres">
      <dgm:prSet presAssocID="{3EE4904F-A111-C849-958E-4C9440030E3B}" presName="horzThree" presStyleCnt="0"/>
      <dgm:spPr/>
    </dgm:pt>
    <dgm:pt modelId="{1778460F-CCA0-4E4C-959E-E454560A2C15}" type="pres">
      <dgm:prSet presAssocID="{399892E1-C77E-9148-998C-940815F4A0EB}" presName="sibSpaceThree" presStyleCnt="0"/>
      <dgm:spPr/>
    </dgm:pt>
    <dgm:pt modelId="{FB2018D4-7E00-C742-B724-A11550EF8280}" type="pres">
      <dgm:prSet presAssocID="{32681499-B40F-A14F-BC48-ACF8A958B73B}" presName="vertThree" presStyleCnt="0"/>
      <dgm:spPr/>
    </dgm:pt>
    <dgm:pt modelId="{5588EEC1-D686-724B-9F86-98FB1F847BA2}" type="pres">
      <dgm:prSet presAssocID="{32681499-B40F-A14F-BC48-ACF8A958B73B}" presName="txThree" presStyleLbl="node3" presStyleIdx="1" presStyleCnt="5">
        <dgm:presLayoutVars>
          <dgm:chPref val="3"/>
        </dgm:presLayoutVars>
      </dgm:prSet>
      <dgm:spPr/>
    </dgm:pt>
    <dgm:pt modelId="{2233A957-A1E7-454F-A97C-5491A90C679B}" type="pres">
      <dgm:prSet presAssocID="{32681499-B40F-A14F-BC48-ACF8A958B73B}" presName="horzThree" presStyleCnt="0"/>
      <dgm:spPr/>
    </dgm:pt>
    <dgm:pt modelId="{08EA9795-EEE7-934F-A1AD-7E0768F893C7}" type="pres">
      <dgm:prSet presAssocID="{8B515A8D-38A1-6246-8442-E272E3440838}" presName="sibSpaceTwo" presStyleCnt="0"/>
      <dgm:spPr/>
    </dgm:pt>
    <dgm:pt modelId="{7DC292B3-4394-AA4B-9346-23801137E5C1}" type="pres">
      <dgm:prSet presAssocID="{0238F900-F96E-1B4C-8B11-3287037E714E}" presName="vertTwo" presStyleCnt="0"/>
      <dgm:spPr/>
    </dgm:pt>
    <dgm:pt modelId="{70AE75E7-DAB9-3242-B15F-04BB7B710C36}" type="pres">
      <dgm:prSet presAssocID="{0238F900-F96E-1B4C-8B11-3287037E714E}" presName="txTwo" presStyleLbl="node2" presStyleIdx="1" presStyleCnt="2">
        <dgm:presLayoutVars>
          <dgm:chPref val="3"/>
        </dgm:presLayoutVars>
      </dgm:prSet>
      <dgm:spPr/>
    </dgm:pt>
    <dgm:pt modelId="{D75CECCE-5874-BD4F-8EDF-1A1232120316}" type="pres">
      <dgm:prSet presAssocID="{0238F900-F96E-1B4C-8B11-3287037E714E}" presName="parTransTwo" presStyleCnt="0"/>
      <dgm:spPr/>
    </dgm:pt>
    <dgm:pt modelId="{A9736688-720D-FC4F-A05D-5DF2FE20A844}" type="pres">
      <dgm:prSet presAssocID="{0238F900-F96E-1B4C-8B11-3287037E714E}" presName="horzTwo" presStyleCnt="0"/>
      <dgm:spPr/>
    </dgm:pt>
    <dgm:pt modelId="{58068F9B-C71E-5B4C-AF52-3792BD3B7752}" type="pres">
      <dgm:prSet presAssocID="{433B2384-1759-9D43-9042-B834B5147E2F}" presName="vertThree" presStyleCnt="0"/>
      <dgm:spPr/>
    </dgm:pt>
    <dgm:pt modelId="{A08ED405-46A1-2E4B-98A4-DBD5380934B4}" type="pres">
      <dgm:prSet presAssocID="{433B2384-1759-9D43-9042-B834B5147E2F}" presName="txThree" presStyleLbl="node3" presStyleIdx="2" presStyleCnt="5">
        <dgm:presLayoutVars>
          <dgm:chPref val="3"/>
        </dgm:presLayoutVars>
      </dgm:prSet>
      <dgm:spPr/>
    </dgm:pt>
    <dgm:pt modelId="{11DCC1AC-5EC0-3946-8BF7-EC3A39369913}" type="pres">
      <dgm:prSet presAssocID="{433B2384-1759-9D43-9042-B834B5147E2F}" presName="parTransThree" presStyleCnt="0"/>
      <dgm:spPr/>
    </dgm:pt>
    <dgm:pt modelId="{D9D761E8-83E3-AF4F-B174-B5C2C2F3FAFE}" type="pres">
      <dgm:prSet presAssocID="{433B2384-1759-9D43-9042-B834B5147E2F}" presName="horzThree" presStyleCnt="0"/>
      <dgm:spPr/>
    </dgm:pt>
    <dgm:pt modelId="{A151AB07-5A7B-8A40-ABDD-ECC9AD25FEC4}" type="pres">
      <dgm:prSet presAssocID="{FB403D3E-A94F-AD41-9AEE-8AD4A5FA8E15}" presName="vertFour" presStyleCnt="0">
        <dgm:presLayoutVars>
          <dgm:chPref val="3"/>
        </dgm:presLayoutVars>
      </dgm:prSet>
      <dgm:spPr/>
    </dgm:pt>
    <dgm:pt modelId="{91196695-177F-F24A-B733-38B65695C388}" type="pres">
      <dgm:prSet presAssocID="{FB403D3E-A94F-AD41-9AEE-8AD4A5FA8E15}" presName="txFour" presStyleLbl="node4" presStyleIdx="0" presStyleCnt="9">
        <dgm:presLayoutVars>
          <dgm:chPref val="3"/>
        </dgm:presLayoutVars>
      </dgm:prSet>
      <dgm:spPr/>
    </dgm:pt>
    <dgm:pt modelId="{D28CABD3-EB5B-244D-8EB0-3A4DE1F17B7D}" type="pres">
      <dgm:prSet presAssocID="{FB403D3E-A94F-AD41-9AEE-8AD4A5FA8E15}" presName="horzFour" presStyleCnt="0"/>
      <dgm:spPr/>
    </dgm:pt>
    <dgm:pt modelId="{3C4D4388-44C0-8748-8643-030F100E88D0}" type="pres">
      <dgm:prSet presAssocID="{4109680E-97E9-484F-9BDD-94084702475F}" presName="sibSpaceFour" presStyleCnt="0"/>
      <dgm:spPr/>
    </dgm:pt>
    <dgm:pt modelId="{AD8C2344-E7AB-4841-941F-BF948109635E}" type="pres">
      <dgm:prSet presAssocID="{951D8931-F8D6-F048-9D3E-81F1078F4FF1}" presName="vertFour" presStyleCnt="0">
        <dgm:presLayoutVars>
          <dgm:chPref val="3"/>
        </dgm:presLayoutVars>
      </dgm:prSet>
      <dgm:spPr/>
    </dgm:pt>
    <dgm:pt modelId="{0CB4B6E0-A323-EB4E-8B2D-C36A37CA7287}" type="pres">
      <dgm:prSet presAssocID="{951D8931-F8D6-F048-9D3E-81F1078F4FF1}" presName="txFour" presStyleLbl="node4" presStyleIdx="1" presStyleCnt="9">
        <dgm:presLayoutVars>
          <dgm:chPref val="3"/>
        </dgm:presLayoutVars>
      </dgm:prSet>
      <dgm:spPr/>
    </dgm:pt>
    <dgm:pt modelId="{66872B57-7C0D-4344-9F72-FF5E9CEC3F33}" type="pres">
      <dgm:prSet presAssocID="{951D8931-F8D6-F048-9D3E-81F1078F4FF1}" presName="horzFour" presStyleCnt="0"/>
      <dgm:spPr/>
    </dgm:pt>
    <dgm:pt modelId="{6B6A2544-42FD-0149-B56E-07443DF1E4AB}" type="pres">
      <dgm:prSet presAssocID="{0858AE6D-D85E-6A41-BD0B-5EA44C178597}" presName="sibSpaceThree" presStyleCnt="0"/>
      <dgm:spPr/>
    </dgm:pt>
    <dgm:pt modelId="{5EA45A7B-F757-864F-B293-453C3D1F2D6B}" type="pres">
      <dgm:prSet presAssocID="{69C8142C-8A23-3447-A575-8936A083DA4D}" presName="vertThree" presStyleCnt="0"/>
      <dgm:spPr/>
    </dgm:pt>
    <dgm:pt modelId="{20873517-9553-CB45-9521-3E809EF6D517}" type="pres">
      <dgm:prSet presAssocID="{69C8142C-8A23-3447-A575-8936A083DA4D}" presName="txThree" presStyleLbl="node3" presStyleIdx="3" presStyleCnt="5">
        <dgm:presLayoutVars>
          <dgm:chPref val="3"/>
        </dgm:presLayoutVars>
      </dgm:prSet>
      <dgm:spPr/>
    </dgm:pt>
    <dgm:pt modelId="{A028885B-3287-294C-B85E-F357506461E6}" type="pres">
      <dgm:prSet presAssocID="{69C8142C-8A23-3447-A575-8936A083DA4D}" presName="parTransThree" presStyleCnt="0"/>
      <dgm:spPr/>
    </dgm:pt>
    <dgm:pt modelId="{A37D0BC5-52AB-F940-87B1-60649E340BE1}" type="pres">
      <dgm:prSet presAssocID="{69C8142C-8A23-3447-A575-8936A083DA4D}" presName="horzThree" presStyleCnt="0"/>
      <dgm:spPr/>
    </dgm:pt>
    <dgm:pt modelId="{CFBDFCDB-17C0-C94F-BFE6-98748B3E63E0}" type="pres">
      <dgm:prSet presAssocID="{032A8AC5-9F45-7B42-A62E-8381A463F944}" presName="vertFour" presStyleCnt="0">
        <dgm:presLayoutVars>
          <dgm:chPref val="3"/>
        </dgm:presLayoutVars>
      </dgm:prSet>
      <dgm:spPr/>
    </dgm:pt>
    <dgm:pt modelId="{3D76E43C-3A94-9940-8657-B0D1DA5E459F}" type="pres">
      <dgm:prSet presAssocID="{032A8AC5-9F45-7B42-A62E-8381A463F944}" presName="txFour" presStyleLbl="node4" presStyleIdx="2" presStyleCnt="9">
        <dgm:presLayoutVars>
          <dgm:chPref val="3"/>
        </dgm:presLayoutVars>
      </dgm:prSet>
      <dgm:spPr/>
    </dgm:pt>
    <dgm:pt modelId="{2E49EA6F-08BF-7A4C-B6F1-5BAFC266A7CB}" type="pres">
      <dgm:prSet presAssocID="{032A8AC5-9F45-7B42-A62E-8381A463F944}" presName="horzFour" presStyleCnt="0"/>
      <dgm:spPr/>
    </dgm:pt>
    <dgm:pt modelId="{D5663649-F1BD-394B-8DF5-37DC978D941C}" type="pres">
      <dgm:prSet presAssocID="{14B513E7-E4ED-FB45-AB6E-A82EBB091C39}" presName="sibSpaceFour" presStyleCnt="0"/>
      <dgm:spPr/>
    </dgm:pt>
    <dgm:pt modelId="{0A40D10E-9293-174D-97FD-547442183FFB}" type="pres">
      <dgm:prSet presAssocID="{84E72DB6-FC58-324C-8C5E-F0F5090C5C95}" presName="vertFour" presStyleCnt="0">
        <dgm:presLayoutVars>
          <dgm:chPref val="3"/>
        </dgm:presLayoutVars>
      </dgm:prSet>
      <dgm:spPr/>
    </dgm:pt>
    <dgm:pt modelId="{3758889B-C199-DB40-B984-FB50FE9DFB81}" type="pres">
      <dgm:prSet presAssocID="{84E72DB6-FC58-324C-8C5E-F0F5090C5C95}" presName="txFour" presStyleLbl="node4" presStyleIdx="3" presStyleCnt="9">
        <dgm:presLayoutVars>
          <dgm:chPref val="3"/>
        </dgm:presLayoutVars>
      </dgm:prSet>
      <dgm:spPr/>
    </dgm:pt>
    <dgm:pt modelId="{306E22EB-E38E-D348-B137-926CDA6C474E}" type="pres">
      <dgm:prSet presAssocID="{84E72DB6-FC58-324C-8C5E-F0F5090C5C95}" presName="horzFour" presStyleCnt="0"/>
      <dgm:spPr/>
    </dgm:pt>
    <dgm:pt modelId="{7540BCCA-5DD2-474D-A1F6-05DD850E2113}" type="pres">
      <dgm:prSet presAssocID="{5A4D2F04-B589-384A-A3FD-06DE4A86AD34}" presName="sibSpaceFour" presStyleCnt="0"/>
      <dgm:spPr/>
    </dgm:pt>
    <dgm:pt modelId="{9D580009-1B6B-E741-9142-DBC932E676E7}" type="pres">
      <dgm:prSet presAssocID="{DF625CCF-ADBE-E14D-BA12-67438EE260E1}" presName="vertFour" presStyleCnt="0">
        <dgm:presLayoutVars>
          <dgm:chPref val="3"/>
        </dgm:presLayoutVars>
      </dgm:prSet>
      <dgm:spPr/>
    </dgm:pt>
    <dgm:pt modelId="{3C02572E-4414-DE46-BFF5-9D764DCB637E}" type="pres">
      <dgm:prSet presAssocID="{DF625CCF-ADBE-E14D-BA12-67438EE260E1}" presName="txFour" presStyleLbl="node4" presStyleIdx="4" presStyleCnt="9">
        <dgm:presLayoutVars>
          <dgm:chPref val="3"/>
        </dgm:presLayoutVars>
      </dgm:prSet>
      <dgm:spPr/>
    </dgm:pt>
    <dgm:pt modelId="{D1F3E909-C9DB-B949-A3CA-D95F2AD621C0}" type="pres">
      <dgm:prSet presAssocID="{DF625CCF-ADBE-E14D-BA12-67438EE260E1}" presName="horzFour" presStyleCnt="0"/>
      <dgm:spPr/>
    </dgm:pt>
    <dgm:pt modelId="{714D2AE4-3286-B14A-81EF-7B6099D33565}" type="pres">
      <dgm:prSet presAssocID="{88B50850-FF51-1347-8F7D-814AD1A98BDB}" presName="sibSpaceFour" presStyleCnt="0"/>
      <dgm:spPr/>
    </dgm:pt>
    <dgm:pt modelId="{B6B2F51D-6128-0F4C-B55A-C8B41237869F}" type="pres">
      <dgm:prSet presAssocID="{0D60C7DB-9E74-B742-912A-06656279F6C3}" presName="vertFour" presStyleCnt="0">
        <dgm:presLayoutVars>
          <dgm:chPref val="3"/>
        </dgm:presLayoutVars>
      </dgm:prSet>
      <dgm:spPr/>
    </dgm:pt>
    <dgm:pt modelId="{445FB9A2-E27F-984A-BEEA-8E2D6504774A}" type="pres">
      <dgm:prSet presAssocID="{0D60C7DB-9E74-B742-912A-06656279F6C3}" presName="txFour" presStyleLbl="node4" presStyleIdx="5" presStyleCnt="9">
        <dgm:presLayoutVars>
          <dgm:chPref val="3"/>
        </dgm:presLayoutVars>
      </dgm:prSet>
      <dgm:spPr/>
    </dgm:pt>
    <dgm:pt modelId="{3EF949B4-D5A4-EB43-ACF3-749EB6EC9CBD}" type="pres">
      <dgm:prSet presAssocID="{0D60C7DB-9E74-B742-912A-06656279F6C3}" presName="horzFour" presStyleCnt="0"/>
      <dgm:spPr/>
    </dgm:pt>
    <dgm:pt modelId="{C90767AD-6CC3-B143-97DC-71B028A24E68}" type="pres">
      <dgm:prSet presAssocID="{09AD8895-5239-DE47-82E7-F859D32510A0}" presName="sibSpaceThree" presStyleCnt="0"/>
      <dgm:spPr/>
    </dgm:pt>
    <dgm:pt modelId="{B17E56F9-66D5-364D-9543-483E87FBFBEA}" type="pres">
      <dgm:prSet presAssocID="{3632B1BD-1471-184C-8117-677AA46308DF}" presName="vertThree" presStyleCnt="0"/>
      <dgm:spPr/>
    </dgm:pt>
    <dgm:pt modelId="{A3C6084C-91F0-5343-BBFC-655D37B62C9E}" type="pres">
      <dgm:prSet presAssocID="{3632B1BD-1471-184C-8117-677AA46308DF}" presName="txThree" presStyleLbl="node3" presStyleIdx="4" presStyleCnt="5">
        <dgm:presLayoutVars>
          <dgm:chPref val="3"/>
        </dgm:presLayoutVars>
      </dgm:prSet>
      <dgm:spPr/>
    </dgm:pt>
    <dgm:pt modelId="{49AE78CB-EE8C-BE49-B6FB-094BF6C454FD}" type="pres">
      <dgm:prSet presAssocID="{3632B1BD-1471-184C-8117-677AA46308DF}" presName="parTransThree" presStyleCnt="0"/>
      <dgm:spPr/>
    </dgm:pt>
    <dgm:pt modelId="{4EEE0BB2-95C5-6A42-A6DC-5D7446A33564}" type="pres">
      <dgm:prSet presAssocID="{3632B1BD-1471-184C-8117-677AA46308DF}" presName="horzThree" presStyleCnt="0"/>
      <dgm:spPr/>
    </dgm:pt>
    <dgm:pt modelId="{CA4D72F1-2413-3641-A1AE-29A9B9A4C60E}" type="pres">
      <dgm:prSet presAssocID="{1DBE15C0-67D2-FF4F-80AC-C21C2681EF55}" presName="vertFour" presStyleCnt="0">
        <dgm:presLayoutVars>
          <dgm:chPref val="3"/>
        </dgm:presLayoutVars>
      </dgm:prSet>
      <dgm:spPr/>
    </dgm:pt>
    <dgm:pt modelId="{291ECAC4-0682-1F4B-9018-5785CEA9C7E7}" type="pres">
      <dgm:prSet presAssocID="{1DBE15C0-67D2-FF4F-80AC-C21C2681EF55}" presName="txFour" presStyleLbl="node4" presStyleIdx="6" presStyleCnt="9">
        <dgm:presLayoutVars>
          <dgm:chPref val="3"/>
        </dgm:presLayoutVars>
      </dgm:prSet>
      <dgm:spPr/>
    </dgm:pt>
    <dgm:pt modelId="{F9B6A7AC-D661-F944-B436-6905BB7CDA4C}" type="pres">
      <dgm:prSet presAssocID="{1DBE15C0-67D2-FF4F-80AC-C21C2681EF55}" presName="horzFour" presStyleCnt="0"/>
      <dgm:spPr/>
    </dgm:pt>
    <dgm:pt modelId="{877B0B35-D198-0C44-AC12-A8A17B606A04}" type="pres">
      <dgm:prSet presAssocID="{4A89400E-7903-6E4B-A8DE-5EF5B2BBE253}" presName="sibSpaceFour" presStyleCnt="0"/>
      <dgm:spPr/>
    </dgm:pt>
    <dgm:pt modelId="{8B7F8C1A-7EEF-1549-92E3-223B434EC268}" type="pres">
      <dgm:prSet presAssocID="{9AD78725-B3E4-9245-9D26-76A08EFA649E}" presName="vertFour" presStyleCnt="0">
        <dgm:presLayoutVars>
          <dgm:chPref val="3"/>
        </dgm:presLayoutVars>
      </dgm:prSet>
      <dgm:spPr/>
    </dgm:pt>
    <dgm:pt modelId="{6CAB822F-ADFD-264B-B54F-57B75B87BADC}" type="pres">
      <dgm:prSet presAssocID="{9AD78725-B3E4-9245-9D26-76A08EFA649E}" presName="txFour" presStyleLbl="node4" presStyleIdx="7" presStyleCnt="9">
        <dgm:presLayoutVars>
          <dgm:chPref val="3"/>
        </dgm:presLayoutVars>
      </dgm:prSet>
      <dgm:spPr/>
    </dgm:pt>
    <dgm:pt modelId="{F7F14E80-663E-4F41-B434-78EBB77C09DA}" type="pres">
      <dgm:prSet presAssocID="{9AD78725-B3E4-9245-9D26-76A08EFA649E}" presName="horzFour" presStyleCnt="0"/>
      <dgm:spPr/>
    </dgm:pt>
    <dgm:pt modelId="{62774CA8-FFAA-224A-B951-A7123647171F}" type="pres">
      <dgm:prSet presAssocID="{C34A413B-700B-D84B-934C-D3FE1763EAEC}" presName="sibSpaceFour" presStyleCnt="0"/>
      <dgm:spPr/>
    </dgm:pt>
    <dgm:pt modelId="{7D2383C3-18C6-2E40-959B-B9CD46A9305E}" type="pres">
      <dgm:prSet presAssocID="{4C496B81-4158-7B48-8866-59298A97A7D2}" presName="vertFour" presStyleCnt="0">
        <dgm:presLayoutVars>
          <dgm:chPref val="3"/>
        </dgm:presLayoutVars>
      </dgm:prSet>
      <dgm:spPr/>
    </dgm:pt>
    <dgm:pt modelId="{B88D24CC-E508-884A-A6BC-8389D8F914E2}" type="pres">
      <dgm:prSet presAssocID="{4C496B81-4158-7B48-8866-59298A97A7D2}" presName="txFour" presStyleLbl="node4" presStyleIdx="8" presStyleCnt="9">
        <dgm:presLayoutVars>
          <dgm:chPref val="3"/>
        </dgm:presLayoutVars>
      </dgm:prSet>
      <dgm:spPr/>
    </dgm:pt>
    <dgm:pt modelId="{4AFC4078-4EF0-0A41-BC92-79AC135C68E2}" type="pres">
      <dgm:prSet presAssocID="{4C496B81-4158-7B48-8866-59298A97A7D2}" presName="horzFour" presStyleCnt="0"/>
      <dgm:spPr/>
    </dgm:pt>
  </dgm:ptLst>
  <dgm:cxnLst>
    <dgm:cxn modelId="{CD571C00-F3BA-5A48-AF62-A7F06571BC9E}" srcId="{3632B1BD-1471-184C-8117-677AA46308DF}" destId="{9AD78725-B3E4-9245-9D26-76A08EFA649E}" srcOrd="1" destOrd="0" parTransId="{0F1529BF-E4A2-624F-B6BB-409C8B36C746}" sibTransId="{C34A413B-700B-D84B-934C-D3FE1763EAEC}"/>
    <dgm:cxn modelId="{EB45370A-ABEC-1144-AF1D-0A19DCF4BAC1}" type="presOf" srcId="{32681499-B40F-A14F-BC48-ACF8A958B73B}" destId="{5588EEC1-D686-724B-9F86-98FB1F847BA2}" srcOrd="0" destOrd="0" presId="urn:microsoft.com/office/officeart/2005/8/layout/hierarchy4"/>
    <dgm:cxn modelId="{9D6A610A-3D12-164E-838A-6D13936B689C}" srcId="{3120EE16-6955-1440-89AA-0168B7D5A0D4}" destId="{32681499-B40F-A14F-BC48-ACF8A958B73B}" srcOrd="1" destOrd="0" parTransId="{794C8593-911D-7A48-AFD9-FDE1BADDD266}" sibTransId="{AE17C95F-82B1-0B48-A918-506B08F1ECB0}"/>
    <dgm:cxn modelId="{26E5C80D-16C7-C340-AA90-6865059C9604}" type="presOf" srcId="{4C496B81-4158-7B48-8866-59298A97A7D2}" destId="{B88D24CC-E508-884A-A6BC-8389D8F914E2}" srcOrd="0" destOrd="0" presId="urn:microsoft.com/office/officeart/2005/8/layout/hierarchy4"/>
    <dgm:cxn modelId="{9E091C0E-7AC7-C943-8B61-9A846B13DFBB}" type="presOf" srcId="{0F56BE5D-D088-864C-9B1C-709D061D7120}" destId="{A3094481-3DC9-C44E-AA1D-08F1C3E37997}" srcOrd="0" destOrd="0" presId="urn:microsoft.com/office/officeart/2005/8/layout/hierarchy4"/>
    <dgm:cxn modelId="{1225F017-DE3F-B448-83D7-C98295859768}" srcId="{3120EE16-6955-1440-89AA-0168B7D5A0D4}" destId="{3EE4904F-A111-C849-958E-4C9440030E3B}" srcOrd="0" destOrd="0" parTransId="{1010E574-C46C-1246-B833-5FF755ADC35C}" sibTransId="{399892E1-C77E-9148-998C-940815F4A0EB}"/>
    <dgm:cxn modelId="{2907A82F-5AF3-9F47-B846-CB6B942617D0}" type="presOf" srcId="{032A8AC5-9F45-7B42-A62E-8381A463F944}" destId="{3D76E43C-3A94-9940-8657-B0D1DA5E459F}" srcOrd="0" destOrd="0" presId="urn:microsoft.com/office/officeart/2005/8/layout/hierarchy4"/>
    <dgm:cxn modelId="{829ACC32-9892-334E-84EB-DD7113D81AAE}" type="presOf" srcId="{1DBE15C0-67D2-FF4F-80AC-C21C2681EF55}" destId="{291ECAC4-0682-1F4B-9018-5785CEA9C7E7}" srcOrd="0" destOrd="0" presId="urn:microsoft.com/office/officeart/2005/8/layout/hierarchy4"/>
    <dgm:cxn modelId="{1597B534-83A4-CC4D-87FE-C6E817DA0DE1}" type="presOf" srcId="{3EE4904F-A111-C849-958E-4C9440030E3B}" destId="{CE2C1FCD-3716-F043-9275-4A0837560999}" srcOrd="0" destOrd="0" presId="urn:microsoft.com/office/officeart/2005/8/layout/hierarchy4"/>
    <dgm:cxn modelId="{3122513E-1ADA-634E-B26F-299773234189}" type="presOf" srcId="{3632B1BD-1471-184C-8117-677AA46308DF}" destId="{A3C6084C-91F0-5343-BBFC-655D37B62C9E}" srcOrd="0" destOrd="0" presId="urn:microsoft.com/office/officeart/2005/8/layout/hierarchy4"/>
    <dgm:cxn modelId="{1B280D3F-6BE3-9A46-999A-ECBB32B1E678}" srcId="{0F56BE5D-D088-864C-9B1C-709D061D7120}" destId="{3120EE16-6955-1440-89AA-0168B7D5A0D4}" srcOrd="0" destOrd="0" parTransId="{F0F45CA1-F34E-F14E-9A21-2A1682A00709}" sibTransId="{8B515A8D-38A1-6246-8442-E272E3440838}"/>
    <dgm:cxn modelId="{CA03483F-F10D-A545-90C4-2D4A6CA95CE9}" srcId="{0F56BE5D-D088-864C-9B1C-709D061D7120}" destId="{0238F900-F96E-1B4C-8B11-3287037E714E}" srcOrd="1" destOrd="0" parTransId="{603A4CA3-7505-8E47-BAD8-C1BDB757C4CD}" sibTransId="{8492CCCA-CB5B-C64C-AAB2-4E758F1A1488}"/>
    <dgm:cxn modelId="{22954845-979D-1C4C-BE90-996ADF546929}" srcId="{0238F900-F96E-1B4C-8B11-3287037E714E}" destId="{69C8142C-8A23-3447-A575-8936A083DA4D}" srcOrd="1" destOrd="0" parTransId="{1E2005E2-D21F-4646-8731-1C7F56FCE5F0}" sibTransId="{09AD8895-5239-DE47-82E7-F859D32510A0}"/>
    <dgm:cxn modelId="{132FA446-78B4-8748-8EB9-5D5DEE9199BE}" type="presOf" srcId="{951D8931-F8D6-F048-9D3E-81F1078F4FF1}" destId="{0CB4B6E0-A323-EB4E-8B2D-C36A37CA7287}" srcOrd="0" destOrd="0" presId="urn:microsoft.com/office/officeart/2005/8/layout/hierarchy4"/>
    <dgm:cxn modelId="{8F4F1A5B-360F-AF43-9F58-6A88EFBBF759}" srcId="{69C8142C-8A23-3447-A575-8936A083DA4D}" destId="{032A8AC5-9F45-7B42-A62E-8381A463F944}" srcOrd="0" destOrd="0" parTransId="{36EBBFC0-4714-5C40-AAE7-9F3DA5AF08F6}" sibTransId="{14B513E7-E4ED-FB45-AB6E-A82EBB091C39}"/>
    <dgm:cxn modelId="{13D5A664-EDB4-D74B-994B-A188CB608772}" srcId="{433B2384-1759-9D43-9042-B834B5147E2F}" destId="{951D8931-F8D6-F048-9D3E-81F1078F4FF1}" srcOrd="1" destOrd="0" parTransId="{344FE613-A41C-0D44-987D-58C8A4F5E670}" sibTransId="{2AD9FAFA-35F3-A447-A72C-33439863131A}"/>
    <dgm:cxn modelId="{037C3C68-61EA-924A-8BB4-BA7C2E59F55F}" type="presOf" srcId="{0238F900-F96E-1B4C-8B11-3287037E714E}" destId="{70AE75E7-DAB9-3242-B15F-04BB7B710C36}" srcOrd="0" destOrd="0" presId="urn:microsoft.com/office/officeart/2005/8/layout/hierarchy4"/>
    <dgm:cxn modelId="{22F4BF7A-CC4D-0A43-9452-338F23DBDB74}" type="presOf" srcId="{69C8142C-8A23-3447-A575-8936A083DA4D}" destId="{20873517-9553-CB45-9521-3E809EF6D517}" srcOrd="0" destOrd="0" presId="urn:microsoft.com/office/officeart/2005/8/layout/hierarchy4"/>
    <dgm:cxn modelId="{E8AE2885-A643-4343-8D48-9BE110BA37AB}" srcId="{3632B1BD-1471-184C-8117-677AA46308DF}" destId="{4C496B81-4158-7B48-8866-59298A97A7D2}" srcOrd="2" destOrd="0" parTransId="{04012167-1655-9040-8B23-1BE8267B2855}" sibTransId="{4F8DCE0D-6413-F34B-A2C7-DBF223D01578}"/>
    <dgm:cxn modelId="{8D4EF189-8115-6E4A-9659-61AC10CA7F85}" type="presOf" srcId="{84E72DB6-FC58-324C-8C5E-F0F5090C5C95}" destId="{3758889B-C199-DB40-B984-FB50FE9DFB81}" srcOrd="0" destOrd="0" presId="urn:microsoft.com/office/officeart/2005/8/layout/hierarchy4"/>
    <dgm:cxn modelId="{9AE3CE8B-A471-B146-8A78-4967B9B3BEA4}" srcId="{69C8142C-8A23-3447-A575-8936A083DA4D}" destId="{84E72DB6-FC58-324C-8C5E-F0F5090C5C95}" srcOrd="1" destOrd="0" parTransId="{06202138-ABB6-EF4E-AB86-1547E6B4F016}" sibTransId="{5A4D2F04-B589-384A-A3FD-06DE4A86AD34}"/>
    <dgm:cxn modelId="{50CAC690-3877-6842-89D7-BF8E657E5231}" type="presOf" srcId="{433B2384-1759-9D43-9042-B834B5147E2F}" destId="{A08ED405-46A1-2E4B-98A4-DBD5380934B4}" srcOrd="0" destOrd="0" presId="urn:microsoft.com/office/officeart/2005/8/layout/hierarchy4"/>
    <dgm:cxn modelId="{0D98C896-3AA7-DC45-AABE-76F78686EFEB}" srcId="{0238F900-F96E-1B4C-8B11-3287037E714E}" destId="{3632B1BD-1471-184C-8117-677AA46308DF}" srcOrd="2" destOrd="0" parTransId="{23CED9FC-C456-B749-BFF7-B7DC082703E5}" sibTransId="{DED5C842-EC75-CE49-8772-0EC045B4D70B}"/>
    <dgm:cxn modelId="{5EBE1B9E-0327-5E47-80F6-6F6ED264EEC0}" type="presOf" srcId="{83CE38DB-0CBA-DD48-B2AA-31F6B83C8445}" destId="{072B7200-3225-5840-BF7F-EC63D69C6B3F}" srcOrd="0" destOrd="0" presId="urn:microsoft.com/office/officeart/2005/8/layout/hierarchy4"/>
    <dgm:cxn modelId="{AD5A96B1-23FF-9442-8B15-EAA09F966B4D}" type="presOf" srcId="{DF625CCF-ADBE-E14D-BA12-67438EE260E1}" destId="{3C02572E-4414-DE46-BFF5-9D764DCB637E}" srcOrd="0" destOrd="0" presId="urn:microsoft.com/office/officeart/2005/8/layout/hierarchy4"/>
    <dgm:cxn modelId="{10EBE6B4-EEC1-E047-90AD-4FBFC49D2B9F}" srcId="{0238F900-F96E-1B4C-8B11-3287037E714E}" destId="{433B2384-1759-9D43-9042-B834B5147E2F}" srcOrd="0" destOrd="0" parTransId="{636FA9B8-A169-5144-AA4D-EFF50CD8490A}" sibTransId="{0858AE6D-D85E-6A41-BD0B-5EA44C178597}"/>
    <dgm:cxn modelId="{C76444B8-D235-474B-B624-087E22E955D1}" type="presOf" srcId="{9AD78725-B3E4-9245-9D26-76A08EFA649E}" destId="{6CAB822F-ADFD-264B-B54F-57B75B87BADC}" srcOrd="0" destOrd="0" presId="urn:microsoft.com/office/officeart/2005/8/layout/hierarchy4"/>
    <dgm:cxn modelId="{B4D20ECE-64DD-9A49-9A72-E64515BE1ED5}" type="presOf" srcId="{3120EE16-6955-1440-89AA-0168B7D5A0D4}" destId="{22F835D2-F4CB-A141-814F-E7E532C14B87}" srcOrd="0" destOrd="0" presId="urn:microsoft.com/office/officeart/2005/8/layout/hierarchy4"/>
    <dgm:cxn modelId="{11A1FFD5-428A-DA49-877F-6F4413CB2C8D}" srcId="{83CE38DB-0CBA-DD48-B2AA-31F6B83C8445}" destId="{0F56BE5D-D088-864C-9B1C-709D061D7120}" srcOrd="0" destOrd="0" parTransId="{5F170FF3-9C7C-474D-A337-F283E3643D8C}" sibTransId="{17FEDFE9-A25B-7A42-B477-9FB2069DC0AF}"/>
    <dgm:cxn modelId="{FA333CDE-24F0-CB48-9F3A-99F58E12529D}" srcId="{69C8142C-8A23-3447-A575-8936A083DA4D}" destId="{0D60C7DB-9E74-B742-912A-06656279F6C3}" srcOrd="3" destOrd="0" parTransId="{A31C57D9-29E1-3648-907A-A5C8E7B68C56}" sibTransId="{CB0E1288-BB8C-9449-9DF1-EDEA7E2B709F}"/>
    <dgm:cxn modelId="{723392E7-1073-084B-A888-98E9AFCFD0CF}" srcId="{3632B1BD-1471-184C-8117-677AA46308DF}" destId="{1DBE15C0-67D2-FF4F-80AC-C21C2681EF55}" srcOrd="0" destOrd="0" parTransId="{2D962772-AE4C-914B-9B60-2684DC32F5D6}" sibTransId="{4A89400E-7903-6E4B-A8DE-5EF5B2BBE253}"/>
    <dgm:cxn modelId="{AC889FE8-C467-FD41-AF94-B39AE0B46A5B}" srcId="{69C8142C-8A23-3447-A575-8936A083DA4D}" destId="{DF625CCF-ADBE-E14D-BA12-67438EE260E1}" srcOrd="2" destOrd="0" parTransId="{9BF1F37F-DF6E-4A40-9551-23FC15979F5B}" sibTransId="{88B50850-FF51-1347-8F7D-814AD1A98BDB}"/>
    <dgm:cxn modelId="{778683F1-0B5E-8A41-AF6B-51B584AEB665}" srcId="{433B2384-1759-9D43-9042-B834B5147E2F}" destId="{FB403D3E-A94F-AD41-9AEE-8AD4A5FA8E15}" srcOrd="0" destOrd="0" parTransId="{B2468E95-01ED-F54F-B3D2-D1FC5C9C94F8}" sibTransId="{4109680E-97E9-484F-9BDD-94084702475F}"/>
    <dgm:cxn modelId="{82A5DAF1-C9C6-FE4A-BA92-C071727D1D97}" type="presOf" srcId="{0D60C7DB-9E74-B742-912A-06656279F6C3}" destId="{445FB9A2-E27F-984A-BEEA-8E2D6504774A}" srcOrd="0" destOrd="0" presId="urn:microsoft.com/office/officeart/2005/8/layout/hierarchy4"/>
    <dgm:cxn modelId="{75349BFD-BF5D-0444-B10E-9F9C408F0708}" type="presOf" srcId="{FB403D3E-A94F-AD41-9AEE-8AD4A5FA8E15}" destId="{91196695-177F-F24A-B733-38B65695C388}" srcOrd="0" destOrd="0" presId="urn:microsoft.com/office/officeart/2005/8/layout/hierarchy4"/>
    <dgm:cxn modelId="{7A57D481-342F-C24D-AB4D-E1D5F969E622}" type="presParOf" srcId="{072B7200-3225-5840-BF7F-EC63D69C6B3F}" destId="{C3C6334B-7538-DD42-B24D-9E4DAD23233E}" srcOrd="0" destOrd="0" presId="urn:microsoft.com/office/officeart/2005/8/layout/hierarchy4"/>
    <dgm:cxn modelId="{6FA0EDAA-0213-6441-801A-8D937290B2FE}" type="presParOf" srcId="{C3C6334B-7538-DD42-B24D-9E4DAD23233E}" destId="{A3094481-3DC9-C44E-AA1D-08F1C3E37997}" srcOrd="0" destOrd="0" presId="urn:microsoft.com/office/officeart/2005/8/layout/hierarchy4"/>
    <dgm:cxn modelId="{F527E02D-97F0-5044-85E3-434B75726EFF}" type="presParOf" srcId="{C3C6334B-7538-DD42-B24D-9E4DAD23233E}" destId="{55A408B8-8BA5-8542-8C87-F9B3D4DA1441}" srcOrd="1" destOrd="0" presId="urn:microsoft.com/office/officeart/2005/8/layout/hierarchy4"/>
    <dgm:cxn modelId="{EA6CBECF-00D1-994E-BF9C-A50A8D37C4D4}" type="presParOf" srcId="{C3C6334B-7538-DD42-B24D-9E4DAD23233E}" destId="{C3A05576-EDCD-F644-9212-CA716B087B9F}" srcOrd="2" destOrd="0" presId="urn:microsoft.com/office/officeart/2005/8/layout/hierarchy4"/>
    <dgm:cxn modelId="{5F72E51C-B477-0C45-A8E2-C6F7FEE96B2D}" type="presParOf" srcId="{C3A05576-EDCD-F644-9212-CA716B087B9F}" destId="{9E7C6031-DF93-DB43-B7CC-C94405DE1CDE}" srcOrd="0" destOrd="0" presId="urn:microsoft.com/office/officeart/2005/8/layout/hierarchy4"/>
    <dgm:cxn modelId="{6D7A05A7-49BC-A04B-856D-CB9D4EBB4805}" type="presParOf" srcId="{9E7C6031-DF93-DB43-B7CC-C94405DE1CDE}" destId="{22F835D2-F4CB-A141-814F-E7E532C14B87}" srcOrd="0" destOrd="0" presId="urn:microsoft.com/office/officeart/2005/8/layout/hierarchy4"/>
    <dgm:cxn modelId="{8459AD70-7E43-E14F-9D01-5A7B771657EF}" type="presParOf" srcId="{9E7C6031-DF93-DB43-B7CC-C94405DE1CDE}" destId="{03C047AF-8052-034F-AA05-5850417C9401}" srcOrd="1" destOrd="0" presId="urn:microsoft.com/office/officeart/2005/8/layout/hierarchy4"/>
    <dgm:cxn modelId="{1EA153D4-CBD4-404F-9D78-65FD8467AD9C}" type="presParOf" srcId="{9E7C6031-DF93-DB43-B7CC-C94405DE1CDE}" destId="{3331108F-DB3B-9A4B-8B96-32D67B836F8A}" srcOrd="2" destOrd="0" presId="urn:microsoft.com/office/officeart/2005/8/layout/hierarchy4"/>
    <dgm:cxn modelId="{29A7A620-E4C1-0241-89FD-E76E8A588C27}" type="presParOf" srcId="{3331108F-DB3B-9A4B-8B96-32D67B836F8A}" destId="{3DBE474F-5A75-B546-8150-E30C40BB88B4}" srcOrd="0" destOrd="0" presId="urn:microsoft.com/office/officeart/2005/8/layout/hierarchy4"/>
    <dgm:cxn modelId="{95FCDB66-82E2-2646-BC7D-D0368CF5431E}" type="presParOf" srcId="{3DBE474F-5A75-B546-8150-E30C40BB88B4}" destId="{CE2C1FCD-3716-F043-9275-4A0837560999}" srcOrd="0" destOrd="0" presId="urn:microsoft.com/office/officeart/2005/8/layout/hierarchy4"/>
    <dgm:cxn modelId="{7E33B794-DA3B-0542-B268-AA78A5283A82}" type="presParOf" srcId="{3DBE474F-5A75-B546-8150-E30C40BB88B4}" destId="{EB8FA806-27D2-4A44-B90F-AC104E825939}" srcOrd="1" destOrd="0" presId="urn:microsoft.com/office/officeart/2005/8/layout/hierarchy4"/>
    <dgm:cxn modelId="{5748C46F-05DE-B74B-982B-D4B952F9CFA8}" type="presParOf" srcId="{3331108F-DB3B-9A4B-8B96-32D67B836F8A}" destId="{1778460F-CCA0-4E4C-959E-E454560A2C15}" srcOrd="1" destOrd="0" presId="urn:microsoft.com/office/officeart/2005/8/layout/hierarchy4"/>
    <dgm:cxn modelId="{0C4CC658-C515-7446-A34D-C4E00F32F78E}" type="presParOf" srcId="{3331108F-DB3B-9A4B-8B96-32D67B836F8A}" destId="{FB2018D4-7E00-C742-B724-A11550EF8280}" srcOrd="2" destOrd="0" presId="urn:microsoft.com/office/officeart/2005/8/layout/hierarchy4"/>
    <dgm:cxn modelId="{7307C72D-E604-314F-9966-1FD6525E8660}" type="presParOf" srcId="{FB2018D4-7E00-C742-B724-A11550EF8280}" destId="{5588EEC1-D686-724B-9F86-98FB1F847BA2}" srcOrd="0" destOrd="0" presId="urn:microsoft.com/office/officeart/2005/8/layout/hierarchy4"/>
    <dgm:cxn modelId="{AD45C117-33E3-FF40-AAA4-A1055C0C7191}" type="presParOf" srcId="{FB2018D4-7E00-C742-B724-A11550EF8280}" destId="{2233A957-A1E7-454F-A97C-5491A90C679B}" srcOrd="1" destOrd="0" presId="urn:microsoft.com/office/officeart/2005/8/layout/hierarchy4"/>
    <dgm:cxn modelId="{B96B973C-5FCA-8A4A-A42A-824D7A2EA0EE}" type="presParOf" srcId="{C3A05576-EDCD-F644-9212-CA716B087B9F}" destId="{08EA9795-EEE7-934F-A1AD-7E0768F893C7}" srcOrd="1" destOrd="0" presId="urn:microsoft.com/office/officeart/2005/8/layout/hierarchy4"/>
    <dgm:cxn modelId="{09E996CE-6B99-E645-9D5B-DFE8921E1B76}" type="presParOf" srcId="{C3A05576-EDCD-F644-9212-CA716B087B9F}" destId="{7DC292B3-4394-AA4B-9346-23801137E5C1}" srcOrd="2" destOrd="0" presId="urn:microsoft.com/office/officeart/2005/8/layout/hierarchy4"/>
    <dgm:cxn modelId="{0DA42970-2838-C149-8E26-92DB0EB0EA9B}" type="presParOf" srcId="{7DC292B3-4394-AA4B-9346-23801137E5C1}" destId="{70AE75E7-DAB9-3242-B15F-04BB7B710C36}" srcOrd="0" destOrd="0" presId="urn:microsoft.com/office/officeart/2005/8/layout/hierarchy4"/>
    <dgm:cxn modelId="{49A55E91-F06E-B143-B127-2E8B2CA7FFAC}" type="presParOf" srcId="{7DC292B3-4394-AA4B-9346-23801137E5C1}" destId="{D75CECCE-5874-BD4F-8EDF-1A1232120316}" srcOrd="1" destOrd="0" presId="urn:microsoft.com/office/officeart/2005/8/layout/hierarchy4"/>
    <dgm:cxn modelId="{2E3B7B25-C403-F045-8A8E-671F22D6000F}" type="presParOf" srcId="{7DC292B3-4394-AA4B-9346-23801137E5C1}" destId="{A9736688-720D-FC4F-A05D-5DF2FE20A844}" srcOrd="2" destOrd="0" presId="urn:microsoft.com/office/officeart/2005/8/layout/hierarchy4"/>
    <dgm:cxn modelId="{2768FFB4-B02A-8345-A7A6-031A17188387}" type="presParOf" srcId="{A9736688-720D-FC4F-A05D-5DF2FE20A844}" destId="{58068F9B-C71E-5B4C-AF52-3792BD3B7752}" srcOrd="0" destOrd="0" presId="urn:microsoft.com/office/officeart/2005/8/layout/hierarchy4"/>
    <dgm:cxn modelId="{04B410D8-8800-C044-81CD-9BC27C5CDD11}" type="presParOf" srcId="{58068F9B-C71E-5B4C-AF52-3792BD3B7752}" destId="{A08ED405-46A1-2E4B-98A4-DBD5380934B4}" srcOrd="0" destOrd="0" presId="urn:microsoft.com/office/officeart/2005/8/layout/hierarchy4"/>
    <dgm:cxn modelId="{24F71A86-FE7C-1E4C-B6C5-0CC73728777D}" type="presParOf" srcId="{58068F9B-C71E-5B4C-AF52-3792BD3B7752}" destId="{11DCC1AC-5EC0-3946-8BF7-EC3A39369913}" srcOrd="1" destOrd="0" presId="urn:microsoft.com/office/officeart/2005/8/layout/hierarchy4"/>
    <dgm:cxn modelId="{0512ACB5-E811-3547-A39D-C1D11B459973}" type="presParOf" srcId="{58068F9B-C71E-5B4C-AF52-3792BD3B7752}" destId="{D9D761E8-83E3-AF4F-B174-B5C2C2F3FAFE}" srcOrd="2" destOrd="0" presId="urn:microsoft.com/office/officeart/2005/8/layout/hierarchy4"/>
    <dgm:cxn modelId="{D6879E4C-B620-EC40-A378-55DE3B4C6B49}" type="presParOf" srcId="{D9D761E8-83E3-AF4F-B174-B5C2C2F3FAFE}" destId="{A151AB07-5A7B-8A40-ABDD-ECC9AD25FEC4}" srcOrd="0" destOrd="0" presId="urn:microsoft.com/office/officeart/2005/8/layout/hierarchy4"/>
    <dgm:cxn modelId="{8FC0C698-71A7-AC4F-ACF3-80818F6FDD80}" type="presParOf" srcId="{A151AB07-5A7B-8A40-ABDD-ECC9AD25FEC4}" destId="{91196695-177F-F24A-B733-38B65695C388}" srcOrd="0" destOrd="0" presId="urn:microsoft.com/office/officeart/2005/8/layout/hierarchy4"/>
    <dgm:cxn modelId="{B4A368FE-D0D5-534E-BE0E-9A00881F69C5}" type="presParOf" srcId="{A151AB07-5A7B-8A40-ABDD-ECC9AD25FEC4}" destId="{D28CABD3-EB5B-244D-8EB0-3A4DE1F17B7D}" srcOrd="1" destOrd="0" presId="urn:microsoft.com/office/officeart/2005/8/layout/hierarchy4"/>
    <dgm:cxn modelId="{4E647670-E680-0F4A-B916-0E64E23E95E8}" type="presParOf" srcId="{D9D761E8-83E3-AF4F-B174-B5C2C2F3FAFE}" destId="{3C4D4388-44C0-8748-8643-030F100E88D0}" srcOrd="1" destOrd="0" presId="urn:microsoft.com/office/officeart/2005/8/layout/hierarchy4"/>
    <dgm:cxn modelId="{AD38E15D-668E-5E42-AD8F-77C6BF4B88F4}" type="presParOf" srcId="{D9D761E8-83E3-AF4F-B174-B5C2C2F3FAFE}" destId="{AD8C2344-E7AB-4841-941F-BF948109635E}" srcOrd="2" destOrd="0" presId="urn:microsoft.com/office/officeart/2005/8/layout/hierarchy4"/>
    <dgm:cxn modelId="{A574E6D2-8411-8648-A34D-C24A44EBD553}" type="presParOf" srcId="{AD8C2344-E7AB-4841-941F-BF948109635E}" destId="{0CB4B6E0-A323-EB4E-8B2D-C36A37CA7287}" srcOrd="0" destOrd="0" presId="urn:microsoft.com/office/officeart/2005/8/layout/hierarchy4"/>
    <dgm:cxn modelId="{A861A2CB-FD2B-604C-A710-047030EDB9D9}" type="presParOf" srcId="{AD8C2344-E7AB-4841-941F-BF948109635E}" destId="{66872B57-7C0D-4344-9F72-FF5E9CEC3F33}" srcOrd="1" destOrd="0" presId="urn:microsoft.com/office/officeart/2005/8/layout/hierarchy4"/>
    <dgm:cxn modelId="{8B032165-1F25-CA42-A80F-2FA120CC0568}" type="presParOf" srcId="{A9736688-720D-FC4F-A05D-5DF2FE20A844}" destId="{6B6A2544-42FD-0149-B56E-07443DF1E4AB}" srcOrd="1" destOrd="0" presId="urn:microsoft.com/office/officeart/2005/8/layout/hierarchy4"/>
    <dgm:cxn modelId="{CAFAC67B-CF69-7547-A5E2-6B6C0CBC4F10}" type="presParOf" srcId="{A9736688-720D-FC4F-A05D-5DF2FE20A844}" destId="{5EA45A7B-F757-864F-B293-453C3D1F2D6B}" srcOrd="2" destOrd="0" presId="urn:microsoft.com/office/officeart/2005/8/layout/hierarchy4"/>
    <dgm:cxn modelId="{79730381-BFC2-9442-BCC7-07DF1BC887B5}" type="presParOf" srcId="{5EA45A7B-F757-864F-B293-453C3D1F2D6B}" destId="{20873517-9553-CB45-9521-3E809EF6D517}" srcOrd="0" destOrd="0" presId="urn:microsoft.com/office/officeart/2005/8/layout/hierarchy4"/>
    <dgm:cxn modelId="{AA0A3B01-7E01-574B-BC98-F71A0937F707}" type="presParOf" srcId="{5EA45A7B-F757-864F-B293-453C3D1F2D6B}" destId="{A028885B-3287-294C-B85E-F357506461E6}" srcOrd="1" destOrd="0" presId="urn:microsoft.com/office/officeart/2005/8/layout/hierarchy4"/>
    <dgm:cxn modelId="{A78DBE27-B819-C140-A7F2-19D8E12EC99D}" type="presParOf" srcId="{5EA45A7B-F757-864F-B293-453C3D1F2D6B}" destId="{A37D0BC5-52AB-F940-87B1-60649E340BE1}" srcOrd="2" destOrd="0" presId="urn:microsoft.com/office/officeart/2005/8/layout/hierarchy4"/>
    <dgm:cxn modelId="{5BA40844-7CAC-5A48-9650-00BB68A7B7D6}" type="presParOf" srcId="{A37D0BC5-52AB-F940-87B1-60649E340BE1}" destId="{CFBDFCDB-17C0-C94F-BFE6-98748B3E63E0}" srcOrd="0" destOrd="0" presId="urn:microsoft.com/office/officeart/2005/8/layout/hierarchy4"/>
    <dgm:cxn modelId="{4B40DF99-E3C2-0C4A-B376-F35756CE511E}" type="presParOf" srcId="{CFBDFCDB-17C0-C94F-BFE6-98748B3E63E0}" destId="{3D76E43C-3A94-9940-8657-B0D1DA5E459F}" srcOrd="0" destOrd="0" presId="urn:microsoft.com/office/officeart/2005/8/layout/hierarchy4"/>
    <dgm:cxn modelId="{57AC8B30-792D-C743-A3A7-DED484B15C12}" type="presParOf" srcId="{CFBDFCDB-17C0-C94F-BFE6-98748B3E63E0}" destId="{2E49EA6F-08BF-7A4C-B6F1-5BAFC266A7CB}" srcOrd="1" destOrd="0" presId="urn:microsoft.com/office/officeart/2005/8/layout/hierarchy4"/>
    <dgm:cxn modelId="{EB3A9B72-FAC3-274F-81D1-6F4EA422FA52}" type="presParOf" srcId="{A37D0BC5-52AB-F940-87B1-60649E340BE1}" destId="{D5663649-F1BD-394B-8DF5-37DC978D941C}" srcOrd="1" destOrd="0" presId="urn:microsoft.com/office/officeart/2005/8/layout/hierarchy4"/>
    <dgm:cxn modelId="{E67475BF-91C5-4746-9E98-926A9806E7B6}" type="presParOf" srcId="{A37D0BC5-52AB-F940-87B1-60649E340BE1}" destId="{0A40D10E-9293-174D-97FD-547442183FFB}" srcOrd="2" destOrd="0" presId="urn:microsoft.com/office/officeart/2005/8/layout/hierarchy4"/>
    <dgm:cxn modelId="{C9758D1C-825F-234E-AA4C-0E2D4862D88B}" type="presParOf" srcId="{0A40D10E-9293-174D-97FD-547442183FFB}" destId="{3758889B-C199-DB40-B984-FB50FE9DFB81}" srcOrd="0" destOrd="0" presId="urn:microsoft.com/office/officeart/2005/8/layout/hierarchy4"/>
    <dgm:cxn modelId="{02F6EF36-DEF4-8B4A-BAC4-5433EEB366B3}" type="presParOf" srcId="{0A40D10E-9293-174D-97FD-547442183FFB}" destId="{306E22EB-E38E-D348-B137-926CDA6C474E}" srcOrd="1" destOrd="0" presId="urn:microsoft.com/office/officeart/2005/8/layout/hierarchy4"/>
    <dgm:cxn modelId="{ABAC1398-111D-F240-B6E1-194DC1AD8F88}" type="presParOf" srcId="{A37D0BC5-52AB-F940-87B1-60649E340BE1}" destId="{7540BCCA-5DD2-474D-A1F6-05DD850E2113}" srcOrd="3" destOrd="0" presId="urn:microsoft.com/office/officeart/2005/8/layout/hierarchy4"/>
    <dgm:cxn modelId="{A3A709F9-4E93-ED4D-A96D-C996DDEC4C60}" type="presParOf" srcId="{A37D0BC5-52AB-F940-87B1-60649E340BE1}" destId="{9D580009-1B6B-E741-9142-DBC932E676E7}" srcOrd="4" destOrd="0" presId="urn:microsoft.com/office/officeart/2005/8/layout/hierarchy4"/>
    <dgm:cxn modelId="{4DF1C608-801B-9349-8FAB-1A297A48C186}" type="presParOf" srcId="{9D580009-1B6B-E741-9142-DBC932E676E7}" destId="{3C02572E-4414-DE46-BFF5-9D764DCB637E}" srcOrd="0" destOrd="0" presId="urn:microsoft.com/office/officeart/2005/8/layout/hierarchy4"/>
    <dgm:cxn modelId="{15C25BBE-8036-7545-B97A-C70A9E817A24}" type="presParOf" srcId="{9D580009-1B6B-E741-9142-DBC932E676E7}" destId="{D1F3E909-C9DB-B949-A3CA-D95F2AD621C0}" srcOrd="1" destOrd="0" presId="urn:microsoft.com/office/officeart/2005/8/layout/hierarchy4"/>
    <dgm:cxn modelId="{86436452-3F84-3143-906F-6054C590BE86}" type="presParOf" srcId="{A37D0BC5-52AB-F940-87B1-60649E340BE1}" destId="{714D2AE4-3286-B14A-81EF-7B6099D33565}" srcOrd="5" destOrd="0" presId="urn:microsoft.com/office/officeart/2005/8/layout/hierarchy4"/>
    <dgm:cxn modelId="{67F92CCB-8334-A54E-BDC1-75608BA5E41A}" type="presParOf" srcId="{A37D0BC5-52AB-F940-87B1-60649E340BE1}" destId="{B6B2F51D-6128-0F4C-B55A-C8B41237869F}" srcOrd="6" destOrd="0" presId="urn:microsoft.com/office/officeart/2005/8/layout/hierarchy4"/>
    <dgm:cxn modelId="{5A86D759-0CBE-FC41-A45B-A838A310100E}" type="presParOf" srcId="{B6B2F51D-6128-0F4C-B55A-C8B41237869F}" destId="{445FB9A2-E27F-984A-BEEA-8E2D6504774A}" srcOrd="0" destOrd="0" presId="urn:microsoft.com/office/officeart/2005/8/layout/hierarchy4"/>
    <dgm:cxn modelId="{67C0FF9D-689E-4844-AE26-1D7AC1E844FD}" type="presParOf" srcId="{B6B2F51D-6128-0F4C-B55A-C8B41237869F}" destId="{3EF949B4-D5A4-EB43-ACF3-749EB6EC9CBD}" srcOrd="1" destOrd="0" presId="urn:microsoft.com/office/officeart/2005/8/layout/hierarchy4"/>
    <dgm:cxn modelId="{B5EC93D0-FAA8-CC47-8CD5-6DABD77F1BCC}" type="presParOf" srcId="{A9736688-720D-FC4F-A05D-5DF2FE20A844}" destId="{C90767AD-6CC3-B143-97DC-71B028A24E68}" srcOrd="3" destOrd="0" presId="urn:microsoft.com/office/officeart/2005/8/layout/hierarchy4"/>
    <dgm:cxn modelId="{C4F94CF9-32FF-D64D-B55F-B236A9C31DB3}" type="presParOf" srcId="{A9736688-720D-FC4F-A05D-5DF2FE20A844}" destId="{B17E56F9-66D5-364D-9543-483E87FBFBEA}" srcOrd="4" destOrd="0" presId="urn:microsoft.com/office/officeart/2005/8/layout/hierarchy4"/>
    <dgm:cxn modelId="{9A469F77-0D58-7F4B-87E2-06FB8CF75D77}" type="presParOf" srcId="{B17E56F9-66D5-364D-9543-483E87FBFBEA}" destId="{A3C6084C-91F0-5343-BBFC-655D37B62C9E}" srcOrd="0" destOrd="0" presId="urn:microsoft.com/office/officeart/2005/8/layout/hierarchy4"/>
    <dgm:cxn modelId="{2B4D7E51-EE32-A84C-A479-4E3DA7DCC63E}" type="presParOf" srcId="{B17E56F9-66D5-364D-9543-483E87FBFBEA}" destId="{49AE78CB-EE8C-BE49-B6FB-094BF6C454FD}" srcOrd="1" destOrd="0" presId="urn:microsoft.com/office/officeart/2005/8/layout/hierarchy4"/>
    <dgm:cxn modelId="{0360DF07-7240-3746-A364-AEE2FC65F0AE}" type="presParOf" srcId="{B17E56F9-66D5-364D-9543-483E87FBFBEA}" destId="{4EEE0BB2-95C5-6A42-A6DC-5D7446A33564}" srcOrd="2" destOrd="0" presId="urn:microsoft.com/office/officeart/2005/8/layout/hierarchy4"/>
    <dgm:cxn modelId="{1CD39815-387C-A043-9207-61AC24A7AF9A}" type="presParOf" srcId="{4EEE0BB2-95C5-6A42-A6DC-5D7446A33564}" destId="{CA4D72F1-2413-3641-A1AE-29A9B9A4C60E}" srcOrd="0" destOrd="0" presId="urn:microsoft.com/office/officeart/2005/8/layout/hierarchy4"/>
    <dgm:cxn modelId="{ACD430EC-F885-1E4B-9E4C-2838CD91F6DF}" type="presParOf" srcId="{CA4D72F1-2413-3641-A1AE-29A9B9A4C60E}" destId="{291ECAC4-0682-1F4B-9018-5785CEA9C7E7}" srcOrd="0" destOrd="0" presId="urn:microsoft.com/office/officeart/2005/8/layout/hierarchy4"/>
    <dgm:cxn modelId="{EC43A069-6888-5E45-9767-94462BA477AF}" type="presParOf" srcId="{CA4D72F1-2413-3641-A1AE-29A9B9A4C60E}" destId="{F9B6A7AC-D661-F944-B436-6905BB7CDA4C}" srcOrd="1" destOrd="0" presId="urn:microsoft.com/office/officeart/2005/8/layout/hierarchy4"/>
    <dgm:cxn modelId="{C65FF969-3A8F-9C43-85A8-9FF66835B6AE}" type="presParOf" srcId="{4EEE0BB2-95C5-6A42-A6DC-5D7446A33564}" destId="{877B0B35-D198-0C44-AC12-A8A17B606A04}" srcOrd="1" destOrd="0" presId="urn:microsoft.com/office/officeart/2005/8/layout/hierarchy4"/>
    <dgm:cxn modelId="{85E5A1C6-9FF4-F349-A255-3F1C2F132DEE}" type="presParOf" srcId="{4EEE0BB2-95C5-6A42-A6DC-5D7446A33564}" destId="{8B7F8C1A-7EEF-1549-92E3-223B434EC268}" srcOrd="2" destOrd="0" presId="urn:microsoft.com/office/officeart/2005/8/layout/hierarchy4"/>
    <dgm:cxn modelId="{7B525683-116B-904A-9118-3B135C4B4FD4}" type="presParOf" srcId="{8B7F8C1A-7EEF-1549-92E3-223B434EC268}" destId="{6CAB822F-ADFD-264B-B54F-57B75B87BADC}" srcOrd="0" destOrd="0" presId="urn:microsoft.com/office/officeart/2005/8/layout/hierarchy4"/>
    <dgm:cxn modelId="{1CF1CBD6-ADC3-474A-B2ED-08E2311F047D}" type="presParOf" srcId="{8B7F8C1A-7EEF-1549-92E3-223B434EC268}" destId="{F7F14E80-663E-4F41-B434-78EBB77C09DA}" srcOrd="1" destOrd="0" presId="urn:microsoft.com/office/officeart/2005/8/layout/hierarchy4"/>
    <dgm:cxn modelId="{478A1F89-2E78-7542-B5D9-BE72F14BF7D8}" type="presParOf" srcId="{4EEE0BB2-95C5-6A42-A6DC-5D7446A33564}" destId="{62774CA8-FFAA-224A-B951-A7123647171F}" srcOrd="3" destOrd="0" presId="urn:microsoft.com/office/officeart/2005/8/layout/hierarchy4"/>
    <dgm:cxn modelId="{90E2AD2F-8B61-7A41-AD2B-48B1BAD00AB6}" type="presParOf" srcId="{4EEE0BB2-95C5-6A42-A6DC-5D7446A33564}" destId="{7D2383C3-18C6-2E40-959B-B9CD46A9305E}" srcOrd="4" destOrd="0" presId="urn:microsoft.com/office/officeart/2005/8/layout/hierarchy4"/>
    <dgm:cxn modelId="{0135B4D3-6135-644D-B693-D3AB0705757F}" type="presParOf" srcId="{7D2383C3-18C6-2E40-959B-B9CD46A9305E}" destId="{B88D24CC-E508-884A-A6BC-8389D8F914E2}" srcOrd="0" destOrd="0" presId="urn:microsoft.com/office/officeart/2005/8/layout/hierarchy4"/>
    <dgm:cxn modelId="{629C3575-2558-4847-9DFC-4AD6665D67B5}" type="presParOf" srcId="{7D2383C3-18C6-2E40-959B-B9CD46A9305E}" destId="{4AFC4078-4EF0-0A41-BC92-79AC135C68E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accent3_2" csCatId="accent3"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a:solidFill>
          <a:srgbClr val="C00000"/>
        </a:solidFill>
      </dgm:spPr>
      <dgm:t>
        <a:bodyPr/>
        <a:lstStyle/>
        <a:p>
          <a:r>
            <a:rPr lang="en-US" b="1"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7BC73349-64CE-DE47-982C-29BC198F6237}">
      <dgm:prSet phldrT="[Text]"/>
      <dgm:spPr>
        <a:solidFill>
          <a:srgbClr val="C00000"/>
        </a:solidFill>
      </dgm:spPr>
      <dgm:t>
        <a:bodyPr/>
        <a:lstStyle/>
        <a:p>
          <a:r>
            <a:rPr lang="en-US" dirty="0">
              <a:solidFill>
                <a:schemeClr val="bg1">
                  <a:lumMod val="85000"/>
                </a:schemeClr>
              </a:solidFill>
            </a:rPr>
            <a:t>Objective</a:t>
          </a:r>
        </a:p>
      </dgm:t>
    </dgm:pt>
    <dgm:pt modelId="{B85BB3FB-FA5E-934E-B6CF-B282A9469CFA}" type="parTrans" cxnId="{5B016845-44B8-F94C-98D2-0674EED89895}">
      <dgm:prSet/>
      <dgm:spPr/>
      <dgm:t>
        <a:bodyPr/>
        <a:lstStyle/>
        <a:p>
          <a:endParaRPr lang="en-US"/>
        </a:p>
      </dgm:t>
    </dgm:pt>
    <dgm:pt modelId="{F9E12843-A7E0-0245-8AFE-E9C7055561AB}" type="sibTrans" cxnId="{5B016845-44B8-F94C-98D2-0674EED89895}">
      <dgm:prSet/>
      <dgm:spPr/>
      <dgm:t>
        <a:bodyPr/>
        <a:lstStyle/>
        <a:p>
          <a:endParaRPr lang="en-US"/>
        </a:p>
      </dgm:t>
    </dgm:pt>
    <dgm:pt modelId="{687ECC9C-4DDA-EA43-88E1-D42B283F9BDE}">
      <dgm:prSet phldrT="[Text]"/>
      <dgm:spPr>
        <a:solidFill>
          <a:srgbClr val="C00000"/>
        </a:solidFill>
      </dgm:spPr>
      <dgm:t>
        <a:bodyPr/>
        <a:lstStyle/>
        <a:p>
          <a:r>
            <a:rPr lang="en-US" b="1" dirty="0"/>
            <a:t>Strategy</a:t>
          </a:r>
        </a:p>
      </dgm:t>
    </dgm:pt>
    <dgm:pt modelId="{A867DE50-9A0D-B149-8D9D-BB70792C2311}" type="parTrans" cxnId="{5113450E-CA81-5D41-A6D5-B1E92D43F058}">
      <dgm:prSet/>
      <dgm:spPr/>
      <dgm:t>
        <a:bodyPr/>
        <a:lstStyle/>
        <a:p>
          <a:endParaRPr lang="en-US"/>
        </a:p>
      </dgm:t>
    </dgm:pt>
    <dgm:pt modelId="{BCB03501-7FA7-8A4A-965E-CDD2A0C5927D}" type="sibTrans" cxnId="{5113450E-CA81-5D41-A6D5-B1E92D43F058}">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F93AED08-0633-4741-8EC0-D0B31447F28E}" type="presOf" srcId="{53859CF9-8EFF-E84A-8C8B-38B5937EB5B9}" destId="{82E3EB65-9062-A744-B835-18ECDECBBB36}" srcOrd="0" destOrd="0" presId="urn:microsoft.com/office/officeart/2005/8/layout/radial4"/>
    <dgm:cxn modelId="{6D0BE10C-DBE4-9542-AB35-2DD711FF69A3}" type="presOf" srcId="{7BC73349-64CE-DE47-982C-29BC198F6237}" destId="{16B5B8EB-B983-A74A-B9B6-26B676F19D9D}" srcOrd="0" destOrd="2" presId="urn:microsoft.com/office/officeart/2005/8/layout/radial4"/>
    <dgm:cxn modelId="{5113450E-CA81-5D41-A6D5-B1E92D43F058}" srcId="{A3E8AF45-53F9-0B4A-AED8-B903527FB816}" destId="{687ECC9C-4DDA-EA43-88E1-D42B283F9BDE}" srcOrd="0" destOrd="0" parTransId="{A867DE50-9A0D-B149-8D9D-BB70792C2311}" sibTransId="{BCB03501-7FA7-8A4A-965E-CDD2A0C5927D}"/>
    <dgm:cxn modelId="{58443713-18B0-4145-B9D9-03EDDCA52BF5}" type="presOf" srcId="{9C73092F-3A3C-5A46-A965-3575D219857A}" destId="{67946B44-2616-E340-A2F3-4816641BF74F}"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14D8531D-189F-0A41-B955-D1B59CBF81D1}" type="presOf" srcId="{687ECC9C-4DDA-EA43-88E1-D42B283F9BDE}" destId="{16B5B8EB-B983-A74A-B9B6-26B676F19D9D}" srcOrd="0" destOrd="1" presId="urn:microsoft.com/office/officeart/2005/8/layout/radial4"/>
    <dgm:cxn modelId="{AC514023-E9CE-FD48-BD86-F976F21DE135}" srcId="{9C73092F-3A3C-5A46-A965-3575D219857A}" destId="{A3E8AF45-53F9-0B4A-AED8-B903527FB816}" srcOrd="2" destOrd="0" parTransId="{53859CF9-8EFF-E84A-8C8B-38B5937EB5B9}" sibTransId="{9DDFDD8C-B627-6248-9350-A30A668FFB16}"/>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5B016845-44B8-F94C-98D2-0674EED89895}" srcId="{A3E8AF45-53F9-0B4A-AED8-B903527FB816}" destId="{7BC73349-64CE-DE47-982C-29BC198F6237}" srcOrd="1" destOrd="0" parTransId="{B85BB3FB-FA5E-934E-B6CF-B282A9469CFA}" sibTransId="{F9E12843-A7E0-0245-8AFE-E9C7055561AB}"/>
    <dgm:cxn modelId="{513EB257-251F-A543-B691-97ED10670A53}" srcId="{9C73092F-3A3C-5A46-A965-3575D219857A}" destId="{BD71D955-F924-C742-A5AC-055CA5D937F0}" srcOrd="0" destOrd="0" parTransId="{8B7103B6-DF8F-2443-8638-C8FCAB42488E}" sibTransId="{A62A1D26-3B3C-0645-97F2-6FED6F6BBFB7}"/>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D506A2C8-DB28-164D-8B4B-44C8E007F174}" srcId="{50F2611F-5795-434C-B787-CF26B84888BB}" destId="{9C73092F-3A3C-5A46-A965-3575D219857A}" srcOrd="0" destOrd="0" parTransId="{B729AD20-C778-AD4C-9F6F-223E2EAF7EE9}" sibTransId="{39E369FC-DDB0-2F48-8467-F2092FBA7288}"/>
    <dgm:cxn modelId="{329019D5-9B77-1B40-8D53-B464894B0E0B}" type="presOf" srcId="{21F02643-E882-194B-B198-21A162ABA683}" destId="{A750926E-6E44-1746-A8D4-198666700915}" srcOrd="0" destOrd="0" presId="urn:microsoft.com/office/officeart/2005/8/layout/radial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1264C1A-7B7C-1F4F-A204-543F92C03EE5}" type="doc">
      <dgm:prSet loTypeId="urn:microsoft.com/office/officeart/2005/8/layout/hierarchy4" loCatId="" qsTypeId="urn:microsoft.com/office/officeart/2005/8/quickstyle/simple1" qsCatId="simple" csTypeId="urn:microsoft.com/office/officeart/2005/8/colors/colorful4" csCatId="colorful" phldr="1"/>
      <dgm:spPr/>
      <dgm:t>
        <a:bodyPr/>
        <a:lstStyle/>
        <a:p>
          <a:endParaRPr lang="en-US"/>
        </a:p>
      </dgm:t>
    </dgm:pt>
    <dgm:pt modelId="{607BED09-B510-7B4A-ADAB-0C66FACFC079}">
      <dgm:prSet phldrT="[Text]"/>
      <dgm:spPr>
        <a:ln w="25400">
          <a:solidFill>
            <a:srgbClr val="C00000"/>
          </a:solidFill>
        </a:ln>
      </dgm:spPr>
      <dgm:t>
        <a:bodyPr/>
        <a:lstStyle/>
        <a:p>
          <a:r>
            <a:rPr lang="en-US" dirty="0"/>
            <a:t>Objective</a:t>
          </a:r>
        </a:p>
      </dgm:t>
    </dgm:pt>
    <dgm:pt modelId="{4468F057-20F3-B14D-B1A3-7AA9A83ADF9A}" type="parTrans" cxnId="{37FD3CB6-3D6C-7546-92AA-BFC3CF8926AE}">
      <dgm:prSet/>
      <dgm:spPr/>
      <dgm:t>
        <a:bodyPr/>
        <a:lstStyle/>
        <a:p>
          <a:endParaRPr lang="en-US"/>
        </a:p>
      </dgm:t>
    </dgm:pt>
    <dgm:pt modelId="{1D4F3B22-45C9-D141-8FA8-CB71AE27B268}" type="sibTrans" cxnId="{37FD3CB6-3D6C-7546-92AA-BFC3CF8926AE}">
      <dgm:prSet/>
      <dgm:spPr/>
      <dgm:t>
        <a:bodyPr/>
        <a:lstStyle/>
        <a:p>
          <a:endParaRPr lang="en-US"/>
        </a:p>
      </dgm:t>
    </dgm:pt>
    <dgm:pt modelId="{D4FC4A86-13E9-FD43-99AA-F0B7828B5ABF}">
      <dgm:prSet phldrT="[Text]"/>
      <dgm:spPr>
        <a:solidFill>
          <a:schemeClr val="accent2">
            <a:lumMod val="50000"/>
          </a:schemeClr>
        </a:solidFill>
      </dgm:spPr>
      <dgm:t>
        <a:bodyPr/>
        <a:lstStyle/>
        <a:p>
          <a:r>
            <a:rPr lang="en-US" dirty="0"/>
            <a:t>Space Adaptation</a:t>
          </a:r>
        </a:p>
      </dgm:t>
    </dgm:pt>
    <dgm:pt modelId="{B040FDF7-185C-C646-A6DB-6A7034314DAF}" type="parTrans" cxnId="{767663B6-1E86-9B44-ACD3-8FB5ACE37796}">
      <dgm:prSet/>
      <dgm:spPr/>
      <dgm:t>
        <a:bodyPr/>
        <a:lstStyle/>
        <a:p>
          <a:endParaRPr lang="en-US"/>
        </a:p>
      </dgm:t>
    </dgm:pt>
    <dgm:pt modelId="{591D440E-48E9-A847-82D6-A3C8EDBDC12E}" type="sibTrans" cxnId="{767663B6-1E86-9B44-ACD3-8FB5ACE37796}">
      <dgm:prSet/>
      <dgm:spPr/>
      <dgm:t>
        <a:bodyPr/>
        <a:lstStyle/>
        <a:p>
          <a:endParaRPr lang="en-US"/>
        </a:p>
      </dgm:t>
    </dgm:pt>
    <dgm:pt modelId="{133067BE-C755-5849-9513-6C42958246A0}">
      <dgm:prSet phldrT="[Text]"/>
      <dgm:spPr/>
      <dgm:t>
        <a:bodyPr/>
        <a:lstStyle/>
        <a:p>
          <a:r>
            <a:rPr lang="en-US" dirty="0"/>
            <a:t>Feature Space</a:t>
          </a:r>
        </a:p>
      </dgm:t>
    </dgm:pt>
    <dgm:pt modelId="{82282A82-7D9A-6847-9045-57E7BEAC2403}" type="parTrans" cxnId="{E9210618-E1FA-824E-8E78-8278F39C83E3}">
      <dgm:prSet/>
      <dgm:spPr/>
      <dgm:t>
        <a:bodyPr/>
        <a:lstStyle/>
        <a:p>
          <a:endParaRPr lang="en-US"/>
        </a:p>
      </dgm:t>
    </dgm:pt>
    <dgm:pt modelId="{F6FDEB05-36D9-B34F-9197-BCFE7A4EC0F4}" type="sibTrans" cxnId="{E9210618-E1FA-824E-8E78-8278F39C83E3}">
      <dgm:prSet/>
      <dgm:spPr/>
      <dgm:t>
        <a:bodyPr/>
        <a:lstStyle/>
        <a:p>
          <a:endParaRPr lang="en-US"/>
        </a:p>
      </dgm:t>
    </dgm:pt>
    <dgm:pt modelId="{BC9BD24C-2C0A-4045-84BD-B3B212B1820B}">
      <dgm:prSet phldrT="[Text]"/>
      <dgm:spPr/>
      <dgm:t>
        <a:bodyPr/>
        <a:lstStyle/>
        <a:p>
          <a:r>
            <a:rPr lang="en-US" dirty="0"/>
            <a:t>Label Space</a:t>
          </a:r>
        </a:p>
      </dgm:t>
    </dgm:pt>
    <dgm:pt modelId="{1924012F-3C67-CB43-A7A1-D42659C1BD60}" type="parTrans" cxnId="{00F5DC97-576D-9D41-9FCD-FCB7DDACCB30}">
      <dgm:prSet/>
      <dgm:spPr/>
      <dgm:t>
        <a:bodyPr/>
        <a:lstStyle/>
        <a:p>
          <a:endParaRPr lang="en-US"/>
        </a:p>
      </dgm:t>
    </dgm:pt>
    <dgm:pt modelId="{413CB5C9-8125-164A-B81D-FEB60DD80093}" type="sibTrans" cxnId="{00F5DC97-576D-9D41-9FCD-FCB7DDACCB30}">
      <dgm:prSet/>
      <dgm:spPr/>
      <dgm:t>
        <a:bodyPr/>
        <a:lstStyle/>
        <a:p>
          <a:endParaRPr lang="en-US"/>
        </a:p>
      </dgm:t>
    </dgm:pt>
    <dgm:pt modelId="{DE8CD090-3FCB-194B-8A2C-C54468ABC8F8}">
      <dgm:prSet phldrT="[Text]"/>
      <dgm:spPr/>
      <dgm:t>
        <a:bodyPr/>
        <a:lstStyle/>
        <a:p>
          <a:r>
            <a:rPr lang="en-US" dirty="0"/>
            <a:t>Distribution Adaptation</a:t>
          </a:r>
        </a:p>
      </dgm:t>
    </dgm:pt>
    <dgm:pt modelId="{81BF400B-7CC5-CD4F-B6E2-BAEAA20E8C0C}" type="parTrans" cxnId="{86528DBF-7F56-4B40-934E-80B1506F5AD8}">
      <dgm:prSet/>
      <dgm:spPr/>
      <dgm:t>
        <a:bodyPr/>
        <a:lstStyle/>
        <a:p>
          <a:endParaRPr lang="en-US"/>
        </a:p>
      </dgm:t>
    </dgm:pt>
    <dgm:pt modelId="{A7404CCE-5C91-6840-8496-219A2F9DB397}" type="sibTrans" cxnId="{86528DBF-7F56-4B40-934E-80B1506F5AD8}">
      <dgm:prSet/>
      <dgm:spPr/>
      <dgm:t>
        <a:bodyPr/>
        <a:lstStyle/>
        <a:p>
          <a:endParaRPr lang="en-US"/>
        </a:p>
      </dgm:t>
    </dgm:pt>
    <dgm:pt modelId="{22A1E968-0B29-304F-8C05-DF2AC41C9873}">
      <dgm:prSet phldrT="[Text]"/>
      <dgm:spPr/>
      <dgm:t>
        <a:bodyPr/>
        <a:lstStyle/>
        <a:p>
          <a:r>
            <a:rPr lang="en-US" dirty="0"/>
            <a:t>Type</a:t>
          </a:r>
        </a:p>
      </dgm:t>
    </dgm:pt>
    <dgm:pt modelId="{01DC1E56-8AF8-D345-A14B-4BC039609221}" type="parTrans" cxnId="{235773D5-2D9A-AA42-AACA-BFCF2B0E2581}">
      <dgm:prSet/>
      <dgm:spPr/>
      <dgm:t>
        <a:bodyPr/>
        <a:lstStyle/>
        <a:p>
          <a:endParaRPr lang="en-US"/>
        </a:p>
      </dgm:t>
    </dgm:pt>
    <dgm:pt modelId="{74EB5332-3833-E14A-8853-6DCEDB334A2C}" type="sibTrans" cxnId="{235773D5-2D9A-AA42-AACA-BFCF2B0E2581}">
      <dgm:prSet/>
      <dgm:spPr/>
      <dgm:t>
        <a:bodyPr/>
        <a:lstStyle/>
        <a:p>
          <a:endParaRPr lang="en-US"/>
        </a:p>
      </dgm:t>
    </dgm:pt>
    <dgm:pt modelId="{11E8568B-AA8F-2C40-BFC9-DC2292BA4E3B}">
      <dgm:prSet phldrT="[Text]"/>
      <dgm:spPr/>
      <dgm:t>
        <a:bodyPr/>
        <a:lstStyle/>
        <a:p>
          <a:r>
            <a:rPr lang="en-US" dirty="0"/>
            <a:t>Marginal Distribution</a:t>
          </a:r>
        </a:p>
      </dgm:t>
    </dgm:pt>
    <dgm:pt modelId="{248850E8-96AB-A641-8743-9BF4620F08F5}" type="parTrans" cxnId="{582BCC6C-6D58-EC4F-AFD7-23603BE9DA62}">
      <dgm:prSet/>
      <dgm:spPr/>
      <dgm:t>
        <a:bodyPr/>
        <a:lstStyle/>
        <a:p>
          <a:endParaRPr lang="en-US"/>
        </a:p>
      </dgm:t>
    </dgm:pt>
    <dgm:pt modelId="{38B4D768-9B74-0B40-9D85-DB35A275C8A7}" type="sibTrans" cxnId="{582BCC6C-6D58-EC4F-AFD7-23603BE9DA62}">
      <dgm:prSet/>
      <dgm:spPr/>
      <dgm:t>
        <a:bodyPr/>
        <a:lstStyle/>
        <a:p>
          <a:endParaRPr lang="en-US"/>
        </a:p>
      </dgm:t>
    </dgm:pt>
    <dgm:pt modelId="{72C81204-A6DB-CD42-97A4-2AB02E741E2A}">
      <dgm:prSet phldrT="[Text]"/>
      <dgm:spPr/>
      <dgm:t>
        <a:bodyPr/>
        <a:lstStyle/>
        <a:p>
          <a:r>
            <a:rPr lang="en-US" dirty="0"/>
            <a:t>Conditional Distribution</a:t>
          </a:r>
        </a:p>
      </dgm:t>
    </dgm:pt>
    <dgm:pt modelId="{4467AB9C-B2EC-8347-A879-5519E84E0896}" type="parTrans" cxnId="{A0C134CC-21BE-B248-BCFE-09A8D8E67AD1}">
      <dgm:prSet/>
      <dgm:spPr/>
      <dgm:t>
        <a:bodyPr/>
        <a:lstStyle/>
        <a:p>
          <a:endParaRPr lang="en-US"/>
        </a:p>
      </dgm:t>
    </dgm:pt>
    <dgm:pt modelId="{619F97DA-621E-2A46-B9B6-94BD0D4BA901}" type="sibTrans" cxnId="{A0C134CC-21BE-B248-BCFE-09A8D8E67AD1}">
      <dgm:prSet/>
      <dgm:spPr/>
      <dgm:t>
        <a:bodyPr/>
        <a:lstStyle/>
        <a:p>
          <a:endParaRPr lang="en-US"/>
        </a:p>
      </dgm:t>
    </dgm:pt>
    <dgm:pt modelId="{70F2D96E-8921-674E-9B22-B72CC0227CAA}">
      <dgm:prSet phldrT="[Text]"/>
      <dgm:spPr/>
      <dgm:t>
        <a:bodyPr/>
        <a:lstStyle/>
        <a:p>
          <a:r>
            <a:rPr lang="en-US" dirty="0"/>
            <a:t>Joint Distribution</a:t>
          </a:r>
        </a:p>
      </dgm:t>
    </dgm:pt>
    <dgm:pt modelId="{8C0DA049-3A5E-F24F-893F-8E68D7A1ABDE}" type="parTrans" cxnId="{70C1C6B6-A385-014B-AFA7-DA111ABEBF4C}">
      <dgm:prSet/>
      <dgm:spPr/>
      <dgm:t>
        <a:bodyPr/>
        <a:lstStyle/>
        <a:p>
          <a:endParaRPr lang="en-US"/>
        </a:p>
      </dgm:t>
    </dgm:pt>
    <dgm:pt modelId="{C3E8FFFC-5085-614C-9E77-9F3C6D386B19}" type="sibTrans" cxnId="{70C1C6B6-A385-014B-AFA7-DA111ABEBF4C}">
      <dgm:prSet/>
      <dgm:spPr/>
      <dgm:t>
        <a:bodyPr/>
        <a:lstStyle/>
        <a:p>
          <a:endParaRPr lang="en-US"/>
        </a:p>
      </dgm:t>
    </dgm:pt>
    <dgm:pt modelId="{C071DF3B-1678-B342-A6A3-1B4892F88A4C}">
      <dgm:prSet phldrT="[Text]"/>
      <dgm:spPr/>
      <dgm:t>
        <a:bodyPr/>
        <a:lstStyle/>
        <a:p>
          <a:r>
            <a:rPr lang="en-US" dirty="0"/>
            <a:t>Measurement</a:t>
          </a:r>
        </a:p>
      </dgm:t>
    </dgm:pt>
    <dgm:pt modelId="{49D6F98F-038A-1C49-9107-5ACB45AA5F8E}" type="parTrans" cxnId="{7A2A4400-889C-0741-AEFE-E568A557560C}">
      <dgm:prSet/>
      <dgm:spPr/>
      <dgm:t>
        <a:bodyPr/>
        <a:lstStyle/>
        <a:p>
          <a:endParaRPr lang="en-US"/>
        </a:p>
      </dgm:t>
    </dgm:pt>
    <dgm:pt modelId="{F9A9939A-649D-DB44-84C8-C621B9921CD3}" type="sibTrans" cxnId="{7A2A4400-889C-0741-AEFE-E568A557560C}">
      <dgm:prSet/>
      <dgm:spPr/>
      <dgm:t>
        <a:bodyPr/>
        <a:lstStyle/>
        <a:p>
          <a:endParaRPr lang="en-US"/>
        </a:p>
      </dgm:t>
    </dgm:pt>
    <dgm:pt modelId="{7822F040-CD21-2B4E-A587-F6D4E0CF06EF}">
      <dgm:prSet phldrT="[Text]"/>
      <dgm:spPr/>
      <dgm:t>
        <a:bodyPr/>
        <a:lstStyle/>
        <a:p>
          <a:r>
            <a:rPr lang="en-US" dirty="0"/>
            <a:t>Max Mean Discrepancy</a:t>
          </a:r>
        </a:p>
      </dgm:t>
    </dgm:pt>
    <dgm:pt modelId="{3D69C526-A3DB-204F-9FFA-297A60160291}" type="parTrans" cxnId="{4F1E46CA-776A-3147-AA1B-6531C3C703FA}">
      <dgm:prSet/>
      <dgm:spPr/>
      <dgm:t>
        <a:bodyPr/>
        <a:lstStyle/>
        <a:p>
          <a:endParaRPr lang="en-US"/>
        </a:p>
      </dgm:t>
    </dgm:pt>
    <dgm:pt modelId="{C7439EE8-FE3E-3D40-9549-743415DF507B}" type="sibTrans" cxnId="{4F1E46CA-776A-3147-AA1B-6531C3C703FA}">
      <dgm:prSet/>
      <dgm:spPr/>
      <dgm:t>
        <a:bodyPr/>
        <a:lstStyle/>
        <a:p>
          <a:endParaRPr lang="en-US"/>
        </a:p>
      </dgm:t>
    </dgm:pt>
    <dgm:pt modelId="{CB10A6D8-31EE-3C44-AFDD-50ACB72C8AA8}">
      <dgm:prSet phldrT="[Text]"/>
      <dgm:spPr/>
      <dgm:t>
        <a:bodyPr/>
        <a:lstStyle/>
        <a:p>
          <a:r>
            <a:rPr lang="en-US" dirty="0"/>
            <a:t>KL Divergence</a:t>
          </a:r>
        </a:p>
      </dgm:t>
    </dgm:pt>
    <dgm:pt modelId="{E93E202A-E65B-F14C-91E0-01BAE1779B9F}" type="parTrans" cxnId="{BFE1E261-6A20-C949-8B3D-54AF7DA37D30}">
      <dgm:prSet/>
      <dgm:spPr/>
      <dgm:t>
        <a:bodyPr/>
        <a:lstStyle/>
        <a:p>
          <a:endParaRPr lang="en-US"/>
        </a:p>
      </dgm:t>
    </dgm:pt>
    <dgm:pt modelId="{29009BA1-DFF8-444C-90FE-DFB2182900FA}" type="sibTrans" cxnId="{BFE1E261-6A20-C949-8B3D-54AF7DA37D30}">
      <dgm:prSet/>
      <dgm:spPr/>
      <dgm:t>
        <a:bodyPr/>
        <a:lstStyle/>
        <a:p>
          <a:endParaRPr lang="en-US"/>
        </a:p>
      </dgm:t>
    </dgm:pt>
    <dgm:pt modelId="{42928B2C-1EE0-C748-9FA0-7F98AD4EC7ED}">
      <dgm:prSet phldrT="[Text]"/>
      <dgm:spPr/>
      <dgm:t>
        <a:bodyPr/>
        <a:lstStyle/>
        <a:p>
          <a:r>
            <a:rPr lang="en-US" dirty="0"/>
            <a:t>JS Divergence</a:t>
          </a:r>
        </a:p>
      </dgm:t>
    </dgm:pt>
    <dgm:pt modelId="{9341E9E2-D1E6-644C-912C-D81920E734D9}" type="parTrans" cxnId="{44165B38-A728-E042-B626-40C3210164C6}">
      <dgm:prSet/>
      <dgm:spPr/>
      <dgm:t>
        <a:bodyPr/>
        <a:lstStyle/>
        <a:p>
          <a:endParaRPr lang="en-US"/>
        </a:p>
      </dgm:t>
    </dgm:pt>
    <dgm:pt modelId="{4EDF4514-5633-1A41-A39A-1FE233789377}" type="sibTrans" cxnId="{44165B38-A728-E042-B626-40C3210164C6}">
      <dgm:prSet/>
      <dgm:spPr/>
      <dgm:t>
        <a:bodyPr/>
        <a:lstStyle/>
        <a:p>
          <a:endParaRPr lang="en-US"/>
        </a:p>
      </dgm:t>
    </dgm:pt>
    <dgm:pt modelId="{DE9E2A21-FD65-FF41-895F-B79E1087A25E}">
      <dgm:prSet phldrT="[Text]"/>
      <dgm:spPr/>
      <dgm:t>
        <a:bodyPr/>
        <a:lstStyle/>
        <a:p>
          <a:r>
            <a:rPr lang="en-US" dirty="0"/>
            <a:t>Bregman Divergence</a:t>
          </a:r>
        </a:p>
      </dgm:t>
    </dgm:pt>
    <dgm:pt modelId="{2B924D67-62D1-DD4A-871B-2AC5E3041D77}" type="parTrans" cxnId="{84189B8C-0C66-B24E-A8EF-9A0DC5F97D28}">
      <dgm:prSet/>
      <dgm:spPr/>
      <dgm:t>
        <a:bodyPr/>
        <a:lstStyle/>
        <a:p>
          <a:endParaRPr lang="en-US"/>
        </a:p>
      </dgm:t>
    </dgm:pt>
    <dgm:pt modelId="{5CD1221F-EC36-4E45-8E14-7B0236ACA39C}" type="sibTrans" cxnId="{84189B8C-0C66-B24E-A8EF-9A0DC5F97D28}">
      <dgm:prSet/>
      <dgm:spPr/>
      <dgm:t>
        <a:bodyPr/>
        <a:lstStyle/>
        <a:p>
          <a:endParaRPr lang="en-US"/>
        </a:p>
      </dgm:t>
    </dgm:pt>
    <dgm:pt modelId="{BD3FE6F3-8066-5342-AC50-9CC09C91C800}">
      <dgm:prSet phldrT="[Text]"/>
      <dgm:spPr>
        <a:ln w="25400">
          <a:solidFill>
            <a:srgbClr val="C00000"/>
          </a:solidFill>
        </a:ln>
      </dgm:spPr>
      <dgm:t>
        <a:bodyPr/>
        <a:lstStyle/>
        <a:p>
          <a:r>
            <a:rPr lang="en-US" dirty="0"/>
            <a:t>Data Property Preserve/Adj.</a:t>
          </a:r>
        </a:p>
      </dgm:t>
    </dgm:pt>
    <dgm:pt modelId="{3D2A9A9F-DD4F-064C-9167-D75DA04F833B}" type="parTrans" cxnId="{C285A0CC-DB52-9D41-8B66-4B58D99C7BED}">
      <dgm:prSet/>
      <dgm:spPr/>
      <dgm:t>
        <a:bodyPr/>
        <a:lstStyle/>
        <a:p>
          <a:endParaRPr lang="en-US"/>
        </a:p>
      </dgm:t>
    </dgm:pt>
    <dgm:pt modelId="{160D28DA-77BC-8146-A754-BB89DCE1E1E2}" type="sibTrans" cxnId="{C285A0CC-DB52-9D41-8B66-4B58D99C7BED}">
      <dgm:prSet/>
      <dgm:spPr/>
      <dgm:t>
        <a:bodyPr/>
        <a:lstStyle/>
        <a:p>
          <a:endParaRPr lang="en-US"/>
        </a:p>
      </dgm:t>
    </dgm:pt>
    <dgm:pt modelId="{9286D581-A9C4-D445-8D04-3590709965D8}">
      <dgm:prSet phldrT="[Text]"/>
      <dgm:spPr/>
      <dgm:t>
        <a:bodyPr/>
        <a:lstStyle/>
        <a:p>
          <a:r>
            <a:rPr lang="en-US" dirty="0"/>
            <a:t>Statistical Property</a:t>
          </a:r>
        </a:p>
      </dgm:t>
    </dgm:pt>
    <dgm:pt modelId="{93CB6FD8-E10C-5348-B803-7E23673E0594}" type="parTrans" cxnId="{6055F57A-0390-E54B-9509-8EE58E7899A0}">
      <dgm:prSet/>
      <dgm:spPr/>
      <dgm:t>
        <a:bodyPr/>
        <a:lstStyle/>
        <a:p>
          <a:endParaRPr lang="en-US"/>
        </a:p>
      </dgm:t>
    </dgm:pt>
    <dgm:pt modelId="{29397DA4-D4D9-054B-B378-D3740029EF7C}" type="sibTrans" cxnId="{6055F57A-0390-E54B-9509-8EE58E7899A0}">
      <dgm:prSet/>
      <dgm:spPr/>
      <dgm:t>
        <a:bodyPr/>
        <a:lstStyle/>
        <a:p>
          <a:endParaRPr lang="en-US"/>
        </a:p>
      </dgm:t>
    </dgm:pt>
    <dgm:pt modelId="{40C40AD9-971A-8D4B-BAE1-1AE44A52E0B3}">
      <dgm:prSet phldrT="[Text]"/>
      <dgm:spPr/>
      <dgm:t>
        <a:bodyPr/>
        <a:lstStyle/>
        <a:p>
          <a:r>
            <a:rPr lang="en-US" dirty="0"/>
            <a:t>Mean</a:t>
          </a:r>
        </a:p>
      </dgm:t>
    </dgm:pt>
    <dgm:pt modelId="{FDC40B20-27D0-B94E-8AE8-2352D7EB8C18}" type="parTrans" cxnId="{00C70E13-0900-B942-9D8A-B72013B9DA11}">
      <dgm:prSet/>
      <dgm:spPr/>
      <dgm:t>
        <a:bodyPr/>
        <a:lstStyle/>
        <a:p>
          <a:endParaRPr lang="en-US"/>
        </a:p>
      </dgm:t>
    </dgm:pt>
    <dgm:pt modelId="{8D46E227-69CF-0E46-9316-F1116C675709}" type="sibTrans" cxnId="{00C70E13-0900-B942-9D8A-B72013B9DA11}">
      <dgm:prSet/>
      <dgm:spPr/>
      <dgm:t>
        <a:bodyPr/>
        <a:lstStyle/>
        <a:p>
          <a:endParaRPr lang="en-US"/>
        </a:p>
      </dgm:t>
    </dgm:pt>
    <dgm:pt modelId="{7603619B-5F4C-FE47-B542-2A660C865300}">
      <dgm:prSet phldrT="[Text]"/>
      <dgm:spPr/>
      <dgm:t>
        <a:bodyPr/>
        <a:lstStyle/>
        <a:p>
          <a:r>
            <a:rPr lang="en-US" dirty="0"/>
            <a:t>Covariance</a:t>
          </a:r>
        </a:p>
      </dgm:t>
    </dgm:pt>
    <dgm:pt modelId="{842197D6-EEE9-1E43-AA8C-877C72C339F4}" type="parTrans" cxnId="{31ED0552-6860-7C46-9940-7FC6E05BC591}">
      <dgm:prSet/>
      <dgm:spPr/>
      <dgm:t>
        <a:bodyPr/>
        <a:lstStyle/>
        <a:p>
          <a:endParaRPr lang="en-US"/>
        </a:p>
      </dgm:t>
    </dgm:pt>
    <dgm:pt modelId="{61EE1D07-8F3E-2849-BCAD-57A55A466236}" type="sibTrans" cxnId="{31ED0552-6860-7C46-9940-7FC6E05BC591}">
      <dgm:prSet/>
      <dgm:spPr/>
      <dgm:t>
        <a:bodyPr/>
        <a:lstStyle/>
        <a:p>
          <a:endParaRPr lang="en-US"/>
        </a:p>
      </dgm:t>
    </dgm:pt>
    <dgm:pt modelId="{A4A1E85B-64D5-E947-BA8C-E8ABF4C0A766}">
      <dgm:prSet phldrT="[Text]"/>
      <dgm:spPr>
        <a:ln w="25400">
          <a:solidFill>
            <a:srgbClr val="C00000"/>
          </a:solidFill>
        </a:ln>
      </dgm:spPr>
      <dgm:t>
        <a:bodyPr/>
        <a:lstStyle/>
        <a:p>
          <a:r>
            <a:rPr lang="en-US" dirty="0"/>
            <a:t>Geometric Structure</a:t>
          </a:r>
        </a:p>
      </dgm:t>
    </dgm:pt>
    <dgm:pt modelId="{8C9DFFBD-EC61-EB48-854D-6987DF170E2E}" type="parTrans" cxnId="{2D0BD3DC-E8B4-C344-BBB3-CC44353631F7}">
      <dgm:prSet/>
      <dgm:spPr/>
      <dgm:t>
        <a:bodyPr/>
        <a:lstStyle/>
        <a:p>
          <a:endParaRPr lang="en-US"/>
        </a:p>
      </dgm:t>
    </dgm:pt>
    <dgm:pt modelId="{9C95F5AF-6179-644A-81F6-4BB0FE24BC9A}" type="sibTrans" cxnId="{2D0BD3DC-E8B4-C344-BBB3-CC44353631F7}">
      <dgm:prSet/>
      <dgm:spPr/>
      <dgm:t>
        <a:bodyPr/>
        <a:lstStyle/>
        <a:p>
          <a:endParaRPr lang="en-US"/>
        </a:p>
      </dgm:t>
    </dgm:pt>
    <dgm:pt modelId="{9BBA7786-E6FD-CD41-B71C-5822A0A0B7CB}">
      <dgm:prSet phldrT="[Text]"/>
      <dgm:spPr/>
      <dgm:t>
        <a:bodyPr/>
        <a:lstStyle/>
        <a:p>
          <a:r>
            <a:rPr lang="en-US" dirty="0"/>
            <a:t>Manifold</a:t>
          </a:r>
        </a:p>
      </dgm:t>
    </dgm:pt>
    <dgm:pt modelId="{80EED837-1EDD-EF42-865A-8D3B0DD06695}" type="parTrans" cxnId="{78589997-6B5B-F745-B165-522581A26BF0}">
      <dgm:prSet/>
      <dgm:spPr/>
      <dgm:t>
        <a:bodyPr/>
        <a:lstStyle/>
        <a:p>
          <a:endParaRPr lang="en-US"/>
        </a:p>
      </dgm:t>
    </dgm:pt>
    <dgm:pt modelId="{7AFC6D46-EEA6-F24C-9A0C-AC65C66A64A5}" type="sibTrans" cxnId="{78589997-6B5B-F745-B165-522581A26BF0}">
      <dgm:prSet/>
      <dgm:spPr/>
      <dgm:t>
        <a:bodyPr/>
        <a:lstStyle/>
        <a:p>
          <a:endParaRPr lang="en-US"/>
        </a:p>
      </dgm:t>
    </dgm:pt>
    <dgm:pt modelId="{2B634726-C2F7-8C47-89BA-41464F837945}">
      <dgm:prSet phldrT="[Text]"/>
      <dgm:spPr>
        <a:solidFill>
          <a:srgbClr val="FFC000"/>
        </a:solidFill>
        <a:ln w="25400">
          <a:solidFill>
            <a:srgbClr val="C00000"/>
          </a:solidFill>
        </a:ln>
      </dgm:spPr>
      <dgm:t>
        <a:bodyPr/>
        <a:lstStyle/>
        <a:p>
          <a:r>
            <a:rPr lang="en-US" dirty="0"/>
            <a:t>Cluster</a:t>
          </a:r>
        </a:p>
      </dgm:t>
    </dgm:pt>
    <dgm:pt modelId="{85B42CF6-1849-2845-987D-1D9ACD9DC107}" type="parTrans" cxnId="{3424EA4D-436B-5542-A1AE-D01E84FD2179}">
      <dgm:prSet/>
      <dgm:spPr/>
      <dgm:t>
        <a:bodyPr/>
        <a:lstStyle/>
        <a:p>
          <a:endParaRPr lang="en-US"/>
        </a:p>
      </dgm:t>
    </dgm:pt>
    <dgm:pt modelId="{120B29E2-0A88-454B-8888-147C239CE345}" type="sibTrans" cxnId="{3424EA4D-436B-5542-A1AE-D01E84FD2179}">
      <dgm:prSet/>
      <dgm:spPr/>
      <dgm:t>
        <a:bodyPr/>
        <a:lstStyle/>
        <a:p>
          <a:endParaRPr lang="en-US"/>
        </a:p>
      </dgm:t>
    </dgm:pt>
    <dgm:pt modelId="{EB546801-1F5E-4C4B-88B5-4E5728C2BC2E}" type="pres">
      <dgm:prSet presAssocID="{D1264C1A-7B7C-1F4F-A204-543F92C03EE5}" presName="Name0" presStyleCnt="0">
        <dgm:presLayoutVars>
          <dgm:chPref val="1"/>
          <dgm:dir/>
          <dgm:animOne val="branch"/>
          <dgm:animLvl val="lvl"/>
          <dgm:resizeHandles/>
        </dgm:presLayoutVars>
      </dgm:prSet>
      <dgm:spPr/>
    </dgm:pt>
    <dgm:pt modelId="{DA97BA29-75DE-1B48-A9B6-C2A2448CED97}" type="pres">
      <dgm:prSet presAssocID="{607BED09-B510-7B4A-ADAB-0C66FACFC079}" presName="vertOne" presStyleCnt="0"/>
      <dgm:spPr/>
    </dgm:pt>
    <dgm:pt modelId="{102F88F9-698A-5846-8980-E284C9D85A3D}" type="pres">
      <dgm:prSet presAssocID="{607BED09-B510-7B4A-ADAB-0C66FACFC079}" presName="txOne" presStyleLbl="node0" presStyleIdx="0" presStyleCnt="1">
        <dgm:presLayoutVars>
          <dgm:chPref val="3"/>
        </dgm:presLayoutVars>
      </dgm:prSet>
      <dgm:spPr/>
    </dgm:pt>
    <dgm:pt modelId="{E58C6D67-FF58-8148-8E54-5F97B67C971D}" type="pres">
      <dgm:prSet presAssocID="{607BED09-B510-7B4A-ADAB-0C66FACFC079}" presName="parTransOne" presStyleCnt="0"/>
      <dgm:spPr/>
    </dgm:pt>
    <dgm:pt modelId="{19177CFB-A73B-1A4F-A4F6-5D81956A2ED6}" type="pres">
      <dgm:prSet presAssocID="{607BED09-B510-7B4A-ADAB-0C66FACFC079}" presName="horzOne" presStyleCnt="0"/>
      <dgm:spPr/>
    </dgm:pt>
    <dgm:pt modelId="{0109F6AB-2D70-B14A-8EA1-3AF3DE0C5301}" type="pres">
      <dgm:prSet presAssocID="{D4FC4A86-13E9-FD43-99AA-F0B7828B5ABF}" presName="vertTwo" presStyleCnt="0"/>
      <dgm:spPr/>
    </dgm:pt>
    <dgm:pt modelId="{0A9D3757-16B5-244A-BB63-A2FBE88AEA09}" type="pres">
      <dgm:prSet presAssocID="{D4FC4A86-13E9-FD43-99AA-F0B7828B5ABF}" presName="txTwo" presStyleLbl="node2" presStyleIdx="0" presStyleCnt="3">
        <dgm:presLayoutVars>
          <dgm:chPref val="3"/>
        </dgm:presLayoutVars>
      </dgm:prSet>
      <dgm:spPr/>
    </dgm:pt>
    <dgm:pt modelId="{E4D6002D-6CFE-4B46-9112-06CD367E908B}" type="pres">
      <dgm:prSet presAssocID="{D4FC4A86-13E9-FD43-99AA-F0B7828B5ABF}" presName="parTransTwo" presStyleCnt="0"/>
      <dgm:spPr/>
    </dgm:pt>
    <dgm:pt modelId="{69EA59B8-9119-1F4F-BD7E-3135BE62FC53}" type="pres">
      <dgm:prSet presAssocID="{D4FC4A86-13E9-FD43-99AA-F0B7828B5ABF}" presName="horzTwo" presStyleCnt="0"/>
      <dgm:spPr/>
    </dgm:pt>
    <dgm:pt modelId="{3C628581-6BAB-9D45-926E-DB6202DC136A}" type="pres">
      <dgm:prSet presAssocID="{133067BE-C755-5849-9513-6C42958246A0}" presName="vertThree" presStyleCnt="0"/>
      <dgm:spPr/>
    </dgm:pt>
    <dgm:pt modelId="{72B89BC2-EB7B-EE4A-B3C1-EC98760C5106}" type="pres">
      <dgm:prSet presAssocID="{133067BE-C755-5849-9513-6C42958246A0}" presName="txThree" presStyleLbl="node3" presStyleIdx="0" presStyleCnt="6">
        <dgm:presLayoutVars>
          <dgm:chPref val="3"/>
        </dgm:presLayoutVars>
      </dgm:prSet>
      <dgm:spPr/>
    </dgm:pt>
    <dgm:pt modelId="{190AC1E8-2FB4-694B-B234-291C99176E13}" type="pres">
      <dgm:prSet presAssocID="{133067BE-C755-5849-9513-6C42958246A0}" presName="horzThree" presStyleCnt="0"/>
      <dgm:spPr/>
    </dgm:pt>
    <dgm:pt modelId="{7EBED967-64F0-154E-A6D5-6379A93A235D}" type="pres">
      <dgm:prSet presAssocID="{F6FDEB05-36D9-B34F-9197-BCFE7A4EC0F4}" presName="sibSpaceThree" presStyleCnt="0"/>
      <dgm:spPr/>
    </dgm:pt>
    <dgm:pt modelId="{0B2CC8F6-F12B-D647-AA91-416EEA6222F4}" type="pres">
      <dgm:prSet presAssocID="{BC9BD24C-2C0A-4045-84BD-B3B212B1820B}" presName="vertThree" presStyleCnt="0"/>
      <dgm:spPr/>
    </dgm:pt>
    <dgm:pt modelId="{C212C937-0F01-DF49-8D72-37468C461A4B}" type="pres">
      <dgm:prSet presAssocID="{BC9BD24C-2C0A-4045-84BD-B3B212B1820B}" presName="txThree" presStyleLbl="node3" presStyleIdx="1" presStyleCnt="6">
        <dgm:presLayoutVars>
          <dgm:chPref val="3"/>
        </dgm:presLayoutVars>
      </dgm:prSet>
      <dgm:spPr/>
    </dgm:pt>
    <dgm:pt modelId="{01519AC5-A909-4E4C-97EC-82318EFABFCB}" type="pres">
      <dgm:prSet presAssocID="{BC9BD24C-2C0A-4045-84BD-B3B212B1820B}" presName="horzThree" presStyleCnt="0"/>
      <dgm:spPr/>
    </dgm:pt>
    <dgm:pt modelId="{6AA11CFB-1E66-1546-85AA-04782361208E}" type="pres">
      <dgm:prSet presAssocID="{591D440E-48E9-A847-82D6-A3C8EDBDC12E}" presName="sibSpaceTwo" presStyleCnt="0"/>
      <dgm:spPr/>
    </dgm:pt>
    <dgm:pt modelId="{C9F261DC-248E-AA4E-94E7-48D49CB415B8}" type="pres">
      <dgm:prSet presAssocID="{DE8CD090-3FCB-194B-8A2C-C54468ABC8F8}" presName="vertTwo" presStyleCnt="0"/>
      <dgm:spPr/>
    </dgm:pt>
    <dgm:pt modelId="{B607FAD7-906D-874F-91C5-BE6BD9754DFF}" type="pres">
      <dgm:prSet presAssocID="{DE8CD090-3FCB-194B-8A2C-C54468ABC8F8}" presName="txTwo" presStyleLbl="node2" presStyleIdx="1" presStyleCnt="3">
        <dgm:presLayoutVars>
          <dgm:chPref val="3"/>
        </dgm:presLayoutVars>
      </dgm:prSet>
      <dgm:spPr/>
    </dgm:pt>
    <dgm:pt modelId="{1CA9D52A-8B92-4E4B-BADB-428299F04392}" type="pres">
      <dgm:prSet presAssocID="{DE8CD090-3FCB-194B-8A2C-C54468ABC8F8}" presName="parTransTwo" presStyleCnt="0"/>
      <dgm:spPr/>
    </dgm:pt>
    <dgm:pt modelId="{2E5CFB3F-BA52-BF47-AE0B-3DABD0619898}" type="pres">
      <dgm:prSet presAssocID="{DE8CD090-3FCB-194B-8A2C-C54468ABC8F8}" presName="horzTwo" presStyleCnt="0"/>
      <dgm:spPr/>
    </dgm:pt>
    <dgm:pt modelId="{59FB3436-851E-6841-A9FA-63F1114B48D7}" type="pres">
      <dgm:prSet presAssocID="{22A1E968-0B29-304F-8C05-DF2AC41C9873}" presName="vertThree" presStyleCnt="0"/>
      <dgm:spPr/>
    </dgm:pt>
    <dgm:pt modelId="{D7CCA890-C36A-CC47-8A75-E65904305215}" type="pres">
      <dgm:prSet presAssocID="{22A1E968-0B29-304F-8C05-DF2AC41C9873}" presName="txThree" presStyleLbl="node3" presStyleIdx="2" presStyleCnt="6">
        <dgm:presLayoutVars>
          <dgm:chPref val="3"/>
        </dgm:presLayoutVars>
      </dgm:prSet>
      <dgm:spPr/>
    </dgm:pt>
    <dgm:pt modelId="{12347BD1-0247-3944-A6D9-8F34778B75DD}" type="pres">
      <dgm:prSet presAssocID="{22A1E968-0B29-304F-8C05-DF2AC41C9873}" presName="parTransThree" presStyleCnt="0"/>
      <dgm:spPr/>
    </dgm:pt>
    <dgm:pt modelId="{5BF156F0-ABAF-0E4D-99C7-CF4A9FC679A0}" type="pres">
      <dgm:prSet presAssocID="{22A1E968-0B29-304F-8C05-DF2AC41C9873}" presName="horzThree" presStyleCnt="0"/>
      <dgm:spPr/>
    </dgm:pt>
    <dgm:pt modelId="{9B390623-F70B-1C4C-BFD9-044F27E2B7D2}" type="pres">
      <dgm:prSet presAssocID="{11E8568B-AA8F-2C40-BFC9-DC2292BA4E3B}" presName="vertFour" presStyleCnt="0">
        <dgm:presLayoutVars>
          <dgm:chPref val="3"/>
        </dgm:presLayoutVars>
      </dgm:prSet>
      <dgm:spPr/>
    </dgm:pt>
    <dgm:pt modelId="{1F5A29C3-2287-724A-8E19-09D7DE874E9C}" type="pres">
      <dgm:prSet presAssocID="{11E8568B-AA8F-2C40-BFC9-DC2292BA4E3B}" presName="txFour" presStyleLbl="node4" presStyleIdx="0" presStyleCnt="11">
        <dgm:presLayoutVars>
          <dgm:chPref val="3"/>
        </dgm:presLayoutVars>
      </dgm:prSet>
      <dgm:spPr/>
    </dgm:pt>
    <dgm:pt modelId="{EC4EF484-DC63-6345-AC87-B796E717D47F}" type="pres">
      <dgm:prSet presAssocID="{11E8568B-AA8F-2C40-BFC9-DC2292BA4E3B}" presName="horzFour" presStyleCnt="0"/>
      <dgm:spPr/>
    </dgm:pt>
    <dgm:pt modelId="{1FB3AA07-CD43-1545-ADC7-26C923AC3D91}" type="pres">
      <dgm:prSet presAssocID="{38B4D768-9B74-0B40-9D85-DB35A275C8A7}" presName="sibSpaceFour" presStyleCnt="0"/>
      <dgm:spPr/>
    </dgm:pt>
    <dgm:pt modelId="{B160DD3C-BBA6-7C49-8F79-78B13219F208}" type="pres">
      <dgm:prSet presAssocID="{72C81204-A6DB-CD42-97A4-2AB02E741E2A}" presName="vertFour" presStyleCnt="0">
        <dgm:presLayoutVars>
          <dgm:chPref val="3"/>
        </dgm:presLayoutVars>
      </dgm:prSet>
      <dgm:spPr/>
    </dgm:pt>
    <dgm:pt modelId="{D2F8DEB5-8351-2143-9C4A-665CF5CA6209}" type="pres">
      <dgm:prSet presAssocID="{72C81204-A6DB-CD42-97A4-2AB02E741E2A}" presName="txFour" presStyleLbl="node4" presStyleIdx="1" presStyleCnt="11">
        <dgm:presLayoutVars>
          <dgm:chPref val="3"/>
        </dgm:presLayoutVars>
      </dgm:prSet>
      <dgm:spPr/>
    </dgm:pt>
    <dgm:pt modelId="{D84343EC-1206-5D45-9483-C9FF86208740}" type="pres">
      <dgm:prSet presAssocID="{72C81204-A6DB-CD42-97A4-2AB02E741E2A}" presName="horzFour" presStyleCnt="0"/>
      <dgm:spPr/>
    </dgm:pt>
    <dgm:pt modelId="{D4E69DDB-06C6-DA43-8EBD-481DF8AADD72}" type="pres">
      <dgm:prSet presAssocID="{619F97DA-621E-2A46-B9B6-94BD0D4BA901}" presName="sibSpaceFour" presStyleCnt="0"/>
      <dgm:spPr/>
    </dgm:pt>
    <dgm:pt modelId="{E3680B31-4F09-B74E-B888-1DF843841B53}" type="pres">
      <dgm:prSet presAssocID="{70F2D96E-8921-674E-9B22-B72CC0227CAA}" presName="vertFour" presStyleCnt="0">
        <dgm:presLayoutVars>
          <dgm:chPref val="3"/>
        </dgm:presLayoutVars>
      </dgm:prSet>
      <dgm:spPr/>
    </dgm:pt>
    <dgm:pt modelId="{C4FAF980-C474-B14B-BE4D-3BC83AE1E934}" type="pres">
      <dgm:prSet presAssocID="{70F2D96E-8921-674E-9B22-B72CC0227CAA}" presName="txFour" presStyleLbl="node4" presStyleIdx="2" presStyleCnt="11">
        <dgm:presLayoutVars>
          <dgm:chPref val="3"/>
        </dgm:presLayoutVars>
      </dgm:prSet>
      <dgm:spPr/>
    </dgm:pt>
    <dgm:pt modelId="{04823E5F-8659-4D45-8663-50D763D7339E}" type="pres">
      <dgm:prSet presAssocID="{70F2D96E-8921-674E-9B22-B72CC0227CAA}" presName="horzFour" presStyleCnt="0"/>
      <dgm:spPr/>
    </dgm:pt>
    <dgm:pt modelId="{1F56F031-F365-A34D-9049-A33224BCCBC3}" type="pres">
      <dgm:prSet presAssocID="{74EB5332-3833-E14A-8853-6DCEDB334A2C}" presName="sibSpaceThree" presStyleCnt="0"/>
      <dgm:spPr/>
    </dgm:pt>
    <dgm:pt modelId="{8029F059-ABB3-CE46-A019-07B3CA657E66}" type="pres">
      <dgm:prSet presAssocID="{C071DF3B-1678-B342-A6A3-1B4892F88A4C}" presName="vertThree" presStyleCnt="0"/>
      <dgm:spPr/>
    </dgm:pt>
    <dgm:pt modelId="{C19F85F7-8DAA-484A-AD28-5E767BEF415A}" type="pres">
      <dgm:prSet presAssocID="{C071DF3B-1678-B342-A6A3-1B4892F88A4C}" presName="txThree" presStyleLbl="node3" presStyleIdx="3" presStyleCnt="6">
        <dgm:presLayoutVars>
          <dgm:chPref val="3"/>
        </dgm:presLayoutVars>
      </dgm:prSet>
      <dgm:spPr/>
    </dgm:pt>
    <dgm:pt modelId="{9F6ABB2C-751C-BE42-A57E-C593B3098EB2}" type="pres">
      <dgm:prSet presAssocID="{C071DF3B-1678-B342-A6A3-1B4892F88A4C}" presName="parTransThree" presStyleCnt="0"/>
      <dgm:spPr/>
    </dgm:pt>
    <dgm:pt modelId="{870D3713-ECD0-1049-8B24-CF6FC01096BE}" type="pres">
      <dgm:prSet presAssocID="{C071DF3B-1678-B342-A6A3-1B4892F88A4C}" presName="horzThree" presStyleCnt="0"/>
      <dgm:spPr/>
    </dgm:pt>
    <dgm:pt modelId="{4221CAFF-BF49-9743-8DD1-D12B279F7B76}" type="pres">
      <dgm:prSet presAssocID="{7822F040-CD21-2B4E-A587-F6D4E0CF06EF}" presName="vertFour" presStyleCnt="0">
        <dgm:presLayoutVars>
          <dgm:chPref val="3"/>
        </dgm:presLayoutVars>
      </dgm:prSet>
      <dgm:spPr/>
    </dgm:pt>
    <dgm:pt modelId="{0DC68D08-C5BF-2144-B055-B3B5B968438C}" type="pres">
      <dgm:prSet presAssocID="{7822F040-CD21-2B4E-A587-F6D4E0CF06EF}" presName="txFour" presStyleLbl="node4" presStyleIdx="3" presStyleCnt="11">
        <dgm:presLayoutVars>
          <dgm:chPref val="3"/>
        </dgm:presLayoutVars>
      </dgm:prSet>
      <dgm:spPr/>
    </dgm:pt>
    <dgm:pt modelId="{DA5DA36C-89F8-FB43-8B52-55657F893963}" type="pres">
      <dgm:prSet presAssocID="{7822F040-CD21-2B4E-A587-F6D4E0CF06EF}" presName="horzFour" presStyleCnt="0"/>
      <dgm:spPr/>
    </dgm:pt>
    <dgm:pt modelId="{EE169E4C-2899-D542-BFD4-0C5101D93EE6}" type="pres">
      <dgm:prSet presAssocID="{C7439EE8-FE3E-3D40-9549-743415DF507B}" presName="sibSpaceFour" presStyleCnt="0"/>
      <dgm:spPr/>
    </dgm:pt>
    <dgm:pt modelId="{7151466D-A85A-374D-9E90-47A106D2A7C4}" type="pres">
      <dgm:prSet presAssocID="{CB10A6D8-31EE-3C44-AFDD-50ACB72C8AA8}" presName="vertFour" presStyleCnt="0">
        <dgm:presLayoutVars>
          <dgm:chPref val="3"/>
        </dgm:presLayoutVars>
      </dgm:prSet>
      <dgm:spPr/>
    </dgm:pt>
    <dgm:pt modelId="{F7B93D86-7CC5-454C-A281-C18240D94870}" type="pres">
      <dgm:prSet presAssocID="{CB10A6D8-31EE-3C44-AFDD-50ACB72C8AA8}" presName="txFour" presStyleLbl="node4" presStyleIdx="4" presStyleCnt="11">
        <dgm:presLayoutVars>
          <dgm:chPref val="3"/>
        </dgm:presLayoutVars>
      </dgm:prSet>
      <dgm:spPr/>
    </dgm:pt>
    <dgm:pt modelId="{765D8556-4212-3C4B-9E54-3D1FB6DB2462}" type="pres">
      <dgm:prSet presAssocID="{CB10A6D8-31EE-3C44-AFDD-50ACB72C8AA8}" presName="horzFour" presStyleCnt="0"/>
      <dgm:spPr/>
    </dgm:pt>
    <dgm:pt modelId="{C8580038-BA85-BE4D-BC8E-EC14FEC6EB99}" type="pres">
      <dgm:prSet presAssocID="{29009BA1-DFF8-444C-90FE-DFB2182900FA}" presName="sibSpaceFour" presStyleCnt="0"/>
      <dgm:spPr/>
    </dgm:pt>
    <dgm:pt modelId="{58BA9DAE-F09E-0E4F-8C83-F019B70910D1}" type="pres">
      <dgm:prSet presAssocID="{42928B2C-1EE0-C748-9FA0-7F98AD4EC7ED}" presName="vertFour" presStyleCnt="0">
        <dgm:presLayoutVars>
          <dgm:chPref val="3"/>
        </dgm:presLayoutVars>
      </dgm:prSet>
      <dgm:spPr/>
    </dgm:pt>
    <dgm:pt modelId="{E56612CD-3018-F844-93CC-A97A19D9522E}" type="pres">
      <dgm:prSet presAssocID="{42928B2C-1EE0-C748-9FA0-7F98AD4EC7ED}" presName="txFour" presStyleLbl="node4" presStyleIdx="5" presStyleCnt="11">
        <dgm:presLayoutVars>
          <dgm:chPref val="3"/>
        </dgm:presLayoutVars>
      </dgm:prSet>
      <dgm:spPr/>
    </dgm:pt>
    <dgm:pt modelId="{72656C87-3E75-814A-BA80-4E0FC8C4CA85}" type="pres">
      <dgm:prSet presAssocID="{42928B2C-1EE0-C748-9FA0-7F98AD4EC7ED}" presName="horzFour" presStyleCnt="0"/>
      <dgm:spPr/>
    </dgm:pt>
    <dgm:pt modelId="{61919248-1F43-3246-B7FB-C65D30E09FD1}" type="pres">
      <dgm:prSet presAssocID="{4EDF4514-5633-1A41-A39A-1FE233789377}" presName="sibSpaceFour" presStyleCnt="0"/>
      <dgm:spPr/>
    </dgm:pt>
    <dgm:pt modelId="{3FF97E1C-AC5E-D64B-9950-748E7A771F3B}" type="pres">
      <dgm:prSet presAssocID="{DE9E2A21-FD65-FF41-895F-B79E1087A25E}" presName="vertFour" presStyleCnt="0">
        <dgm:presLayoutVars>
          <dgm:chPref val="3"/>
        </dgm:presLayoutVars>
      </dgm:prSet>
      <dgm:spPr/>
    </dgm:pt>
    <dgm:pt modelId="{61B3271C-A0C6-8949-B369-BE2C463E6CBC}" type="pres">
      <dgm:prSet presAssocID="{DE9E2A21-FD65-FF41-895F-B79E1087A25E}" presName="txFour" presStyleLbl="node4" presStyleIdx="6" presStyleCnt="11">
        <dgm:presLayoutVars>
          <dgm:chPref val="3"/>
        </dgm:presLayoutVars>
      </dgm:prSet>
      <dgm:spPr/>
    </dgm:pt>
    <dgm:pt modelId="{876CB598-0006-E142-A063-8D3CF42CF2B7}" type="pres">
      <dgm:prSet presAssocID="{DE9E2A21-FD65-FF41-895F-B79E1087A25E}" presName="horzFour" presStyleCnt="0"/>
      <dgm:spPr/>
    </dgm:pt>
    <dgm:pt modelId="{1C8C54D3-5785-6748-BD88-075C8E26F329}" type="pres">
      <dgm:prSet presAssocID="{A7404CCE-5C91-6840-8496-219A2F9DB397}" presName="sibSpaceTwo" presStyleCnt="0"/>
      <dgm:spPr/>
    </dgm:pt>
    <dgm:pt modelId="{7B47F46C-52DF-7B40-8E40-B6A0F6BD4A00}" type="pres">
      <dgm:prSet presAssocID="{BD3FE6F3-8066-5342-AC50-9CC09C91C800}" presName="vertTwo" presStyleCnt="0"/>
      <dgm:spPr/>
    </dgm:pt>
    <dgm:pt modelId="{1DB45A66-C32A-D84B-9F22-C6738123EA4B}" type="pres">
      <dgm:prSet presAssocID="{BD3FE6F3-8066-5342-AC50-9CC09C91C800}" presName="txTwo" presStyleLbl="node2" presStyleIdx="2" presStyleCnt="3">
        <dgm:presLayoutVars>
          <dgm:chPref val="3"/>
        </dgm:presLayoutVars>
      </dgm:prSet>
      <dgm:spPr/>
    </dgm:pt>
    <dgm:pt modelId="{53111FF0-7346-F145-955F-89FAF62938DF}" type="pres">
      <dgm:prSet presAssocID="{BD3FE6F3-8066-5342-AC50-9CC09C91C800}" presName="parTransTwo" presStyleCnt="0"/>
      <dgm:spPr/>
    </dgm:pt>
    <dgm:pt modelId="{1AF24EE0-DA4A-B74D-B02B-B9C0316FF0F0}" type="pres">
      <dgm:prSet presAssocID="{BD3FE6F3-8066-5342-AC50-9CC09C91C800}" presName="horzTwo" presStyleCnt="0"/>
      <dgm:spPr/>
    </dgm:pt>
    <dgm:pt modelId="{E3203332-C8DF-8D42-8534-D816643919FF}" type="pres">
      <dgm:prSet presAssocID="{9286D581-A9C4-D445-8D04-3590709965D8}" presName="vertThree" presStyleCnt="0"/>
      <dgm:spPr/>
    </dgm:pt>
    <dgm:pt modelId="{636CA341-15E2-5843-AD03-8AC61180B4AE}" type="pres">
      <dgm:prSet presAssocID="{9286D581-A9C4-D445-8D04-3590709965D8}" presName="txThree" presStyleLbl="node3" presStyleIdx="4" presStyleCnt="6">
        <dgm:presLayoutVars>
          <dgm:chPref val="3"/>
        </dgm:presLayoutVars>
      </dgm:prSet>
      <dgm:spPr/>
    </dgm:pt>
    <dgm:pt modelId="{E446F74E-A65C-AE49-9D51-9F45F1055CF9}" type="pres">
      <dgm:prSet presAssocID="{9286D581-A9C4-D445-8D04-3590709965D8}" presName="parTransThree" presStyleCnt="0"/>
      <dgm:spPr/>
    </dgm:pt>
    <dgm:pt modelId="{8F10D9AD-38E0-184D-AFD1-188E25CD74EC}" type="pres">
      <dgm:prSet presAssocID="{9286D581-A9C4-D445-8D04-3590709965D8}" presName="horzThree" presStyleCnt="0"/>
      <dgm:spPr/>
    </dgm:pt>
    <dgm:pt modelId="{AB18F966-CE95-4C45-B143-EFED6ACA6B14}" type="pres">
      <dgm:prSet presAssocID="{40C40AD9-971A-8D4B-BAE1-1AE44A52E0B3}" presName="vertFour" presStyleCnt="0">
        <dgm:presLayoutVars>
          <dgm:chPref val="3"/>
        </dgm:presLayoutVars>
      </dgm:prSet>
      <dgm:spPr/>
    </dgm:pt>
    <dgm:pt modelId="{50D833EE-735A-014E-8A64-B9A511311828}" type="pres">
      <dgm:prSet presAssocID="{40C40AD9-971A-8D4B-BAE1-1AE44A52E0B3}" presName="txFour" presStyleLbl="node4" presStyleIdx="7" presStyleCnt="11">
        <dgm:presLayoutVars>
          <dgm:chPref val="3"/>
        </dgm:presLayoutVars>
      </dgm:prSet>
      <dgm:spPr/>
    </dgm:pt>
    <dgm:pt modelId="{838EE77F-EC05-9A4E-AF24-D27070EF0164}" type="pres">
      <dgm:prSet presAssocID="{40C40AD9-971A-8D4B-BAE1-1AE44A52E0B3}" presName="horzFour" presStyleCnt="0"/>
      <dgm:spPr/>
    </dgm:pt>
    <dgm:pt modelId="{FD4B9777-A58B-B84B-9DB2-E97331F5D56D}" type="pres">
      <dgm:prSet presAssocID="{8D46E227-69CF-0E46-9316-F1116C675709}" presName="sibSpaceFour" presStyleCnt="0"/>
      <dgm:spPr/>
    </dgm:pt>
    <dgm:pt modelId="{095E4747-C3D9-AD4B-9F71-E3F42F2736A3}" type="pres">
      <dgm:prSet presAssocID="{7603619B-5F4C-FE47-B542-2A660C865300}" presName="vertFour" presStyleCnt="0">
        <dgm:presLayoutVars>
          <dgm:chPref val="3"/>
        </dgm:presLayoutVars>
      </dgm:prSet>
      <dgm:spPr/>
    </dgm:pt>
    <dgm:pt modelId="{840807C0-571B-6049-90AA-E605AAED1C92}" type="pres">
      <dgm:prSet presAssocID="{7603619B-5F4C-FE47-B542-2A660C865300}" presName="txFour" presStyleLbl="node4" presStyleIdx="8" presStyleCnt="11">
        <dgm:presLayoutVars>
          <dgm:chPref val="3"/>
        </dgm:presLayoutVars>
      </dgm:prSet>
      <dgm:spPr/>
    </dgm:pt>
    <dgm:pt modelId="{768DC69A-7D9F-BE4C-903A-25A32E9C3F07}" type="pres">
      <dgm:prSet presAssocID="{7603619B-5F4C-FE47-B542-2A660C865300}" presName="horzFour" presStyleCnt="0"/>
      <dgm:spPr/>
    </dgm:pt>
    <dgm:pt modelId="{0037E03F-D447-1341-827C-ABBA83D266DA}" type="pres">
      <dgm:prSet presAssocID="{29397DA4-D4D9-054B-B378-D3740029EF7C}" presName="sibSpaceThree" presStyleCnt="0"/>
      <dgm:spPr/>
    </dgm:pt>
    <dgm:pt modelId="{BCE9AAF6-10EB-9F4F-B630-2336C68F9E7D}" type="pres">
      <dgm:prSet presAssocID="{A4A1E85B-64D5-E947-BA8C-E8ABF4C0A766}" presName="vertThree" presStyleCnt="0"/>
      <dgm:spPr/>
    </dgm:pt>
    <dgm:pt modelId="{439FF6E1-968F-914B-9110-57EE38AAF1A3}" type="pres">
      <dgm:prSet presAssocID="{A4A1E85B-64D5-E947-BA8C-E8ABF4C0A766}" presName="txThree" presStyleLbl="node3" presStyleIdx="5" presStyleCnt="6">
        <dgm:presLayoutVars>
          <dgm:chPref val="3"/>
        </dgm:presLayoutVars>
      </dgm:prSet>
      <dgm:spPr/>
    </dgm:pt>
    <dgm:pt modelId="{B3D4CB2D-D613-A047-B5A2-9FA2F7429A40}" type="pres">
      <dgm:prSet presAssocID="{A4A1E85B-64D5-E947-BA8C-E8ABF4C0A766}" presName="parTransThree" presStyleCnt="0"/>
      <dgm:spPr/>
    </dgm:pt>
    <dgm:pt modelId="{EA69033B-D900-294C-BF1A-99E04F08F1B7}" type="pres">
      <dgm:prSet presAssocID="{A4A1E85B-64D5-E947-BA8C-E8ABF4C0A766}" presName="horzThree" presStyleCnt="0"/>
      <dgm:spPr/>
    </dgm:pt>
    <dgm:pt modelId="{004A7A6E-2030-F843-9C72-D564A6339D56}" type="pres">
      <dgm:prSet presAssocID="{9BBA7786-E6FD-CD41-B71C-5822A0A0B7CB}" presName="vertFour" presStyleCnt="0">
        <dgm:presLayoutVars>
          <dgm:chPref val="3"/>
        </dgm:presLayoutVars>
      </dgm:prSet>
      <dgm:spPr/>
    </dgm:pt>
    <dgm:pt modelId="{C05BEF5A-A8CB-324F-BD7E-F2A3B9761434}" type="pres">
      <dgm:prSet presAssocID="{9BBA7786-E6FD-CD41-B71C-5822A0A0B7CB}" presName="txFour" presStyleLbl="node4" presStyleIdx="9" presStyleCnt="11">
        <dgm:presLayoutVars>
          <dgm:chPref val="3"/>
        </dgm:presLayoutVars>
      </dgm:prSet>
      <dgm:spPr/>
    </dgm:pt>
    <dgm:pt modelId="{27E0EA5C-C41C-494E-ABE2-B3800AEFB538}" type="pres">
      <dgm:prSet presAssocID="{9BBA7786-E6FD-CD41-B71C-5822A0A0B7CB}" presName="horzFour" presStyleCnt="0"/>
      <dgm:spPr/>
    </dgm:pt>
    <dgm:pt modelId="{1D42AA18-1FB1-3F4E-9D11-70F20C3C87E7}" type="pres">
      <dgm:prSet presAssocID="{7AFC6D46-EEA6-F24C-9A0C-AC65C66A64A5}" presName="sibSpaceFour" presStyleCnt="0"/>
      <dgm:spPr/>
    </dgm:pt>
    <dgm:pt modelId="{C532EC75-B0D1-0649-8E3F-266FAEA23EFA}" type="pres">
      <dgm:prSet presAssocID="{2B634726-C2F7-8C47-89BA-41464F837945}" presName="vertFour" presStyleCnt="0">
        <dgm:presLayoutVars>
          <dgm:chPref val="3"/>
        </dgm:presLayoutVars>
      </dgm:prSet>
      <dgm:spPr/>
    </dgm:pt>
    <dgm:pt modelId="{F50FDD16-AA71-6E48-BECF-AE497DE52B7D}" type="pres">
      <dgm:prSet presAssocID="{2B634726-C2F7-8C47-89BA-41464F837945}" presName="txFour" presStyleLbl="node4" presStyleIdx="10" presStyleCnt="11">
        <dgm:presLayoutVars>
          <dgm:chPref val="3"/>
        </dgm:presLayoutVars>
      </dgm:prSet>
      <dgm:spPr/>
    </dgm:pt>
    <dgm:pt modelId="{50393864-629B-1A40-B990-51877DF81359}" type="pres">
      <dgm:prSet presAssocID="{2B634726-C2F7-8C47-89BA-41464F837945}" presName="horzFour" presStyleCnt="0"/>
      <dgm:spPr/>
    </dgm:pt>
  </dgm:ptLst>
  <dgm:cxnLst>
    <dgm:cxn modelId="{7A2A4400-889C-0741-AEFE-E568A557560C}" srcId="{DE8CD090-3FCB-194B-8A2C-C54468ABC8F8}" destId="{C071DF3B-1678-B342-A6A3-1B4892F88A4C}" srcOrd="1" destOrd="0" parTransId="{49D6F98F-038A-1C49-9107-5ACB45AA5F8E}" sibTransId="{F9A9939A-649D-DB44-84C8-C621B9921CD3}"/>
    <dgm:cxn modelId="{BB128011-11B3-EE42-B997-70184757D719}" type="presOf" srcId="{133067BE-C755-5849-9513-6C42958246A0}" destId="{72B89BC2-EB7B-EE4A-B3C1-EC98760C5106}" srcOrd="0" destOrd="0" presId="urn:microsoft.com/office/officeart/2005/8/layout/hierarchy4"/>
    <dgm:cxn modelId="{00C70E13-0900-B942-9D8A-B72013B9DA11}" srcId="{9286D581-A9C4-D445-8D04-3590709965D8}" destId="{40C40AD9-971A-8D4B-BAE1-1AE44A52E0B3}" srcOrd="0" destOrd="0" parTransId="{FDC40B20-27D0-B94E-8AE8-2352D7EB8C18}" sibTransId="{8D46E227-69CF-0E46-9316-F1116C675709}"/>
    <dgm:cxn modelId="{E9210618-E1FA-824E-8E78-8278F39C83E3}" srcId="{D4FC4A86-13E9-FD43-99AA-F0B7828B5ABF}" destId="{133067BE-C755-5849-9513-6C42958246A0}" srcOrd="0" destOrd="0" parTransId="{82282A82-7D9A-6847-9045-57E7BEAC2403}" sibTransId="{F6FDEB05-36D9-B34F-9197-BCFE7A4EC0F4}"/>
    <dgm:cxn modelId="{6C913420-4ACD-4B4C-AD5D-B6DD7345BFCA}" type="presOf" srcId="{D4FC4A86-13E9-FD43-99AA-F0B7828B5ABF}" destId="{0A9D3757-16B5-244A-BB63-A2FBE88AEA09}" srcOrd="0" destOrd="0" presId="urn:microsoft.com/office/officeart/2005/8/layout/hierarchy4"/>
    <dgm:cxn modelId="{297BEC27-D238-7644-A1E6-54C6CCD6143D}" type="presOf" srcId="{DE8CD090-3FCB-194B-8A2C-C54468ABC8F8}" destId="{B607FAD7-906D-874F-91C5-BE6BD9754DFF}" srcOrd="0" destOrd="0" presId="urn:microsoft.com/office/officeart/2005/8/layout/hierarchy4"/>
    <dgm:cxn modelId="{3A1F652A-F50F-AA4E-89B2-F44C5D29763D}" type="presOf" srcId="{BD3FE6F3-8066-5342-AC50-9CC09C91C800}" destId="{1DB45A66-C32A-D84B-9F22-C6738123EA4B}" srcOrd="0" destOrd="0" presId="urn:microsoft.com/office/officeart/2005/8/layout/hierarchy4"/>
    <dgm:cxn modelId="{19596037-ACFE-DD4E-BB42-716BDB7FEF71}" type="presOf" srcId="{7822F040-CD21-2B4E-A587-F6D4E0CF06EF}" destId="{0DC68D08-C5BF-2144-B055-B3B5B968438C}" srcOrd="0" destOrd="0" presId="urn:microsoft.com/office/officeart/2005/8/layout/hierarchy4"/>
    <dgm:cxn modelId="{44165B38-A728-E042-B626-40C3210164C6}" srcId="{C071DF3B-1678-B342-A6A3-1B4892F88A4C}" destId="{42928B2C-1EE0-C748-9FA0-7F98AD4EC7ED}" srcOrd="2" destOrd="0" parTransId="{9341E9E2-D1E6-644C-912C-D81920E734D9}" sibTransId="{4EDF4514-5633-1A41-A39A-1FE233789377}"/>
    <dgm:cxn modelId="{3424EA4D-436B-5542-A1AE-D01E84FD2179}" srcId="{A4A1E85B-64D5-E947-BA8C-E8ABF4C0A766}" destId="{2B634726-C2F7-8C47-89BA-41464F837945}" srcOrd="1" destOrd="0" parTransId="{85B42CF6-1849-2845-987D-1D9ACD9DC107}" sibTransId="{120B29E2-0A88-454B-8888-147C239CE345}"/>
    <dgm:cxn modelId="{1DABA24F-D684-8D49-9005-0D53CF1EFF46}" type="presOf" srcId="{BC9BD24C-2C0A-4045-84BD-B3B212B1820B}" destId="{C212C937-0F01-DF49-8D72-37468C461A4B}" srcOrd="0" destOrd="0" presId="urn:microsoft.com/office/officeart/2005/8/layout/hierarchy4"/>
    <dgm:cxn modelId="{31ED0552-6860-7C46-9940-7FC6E05BC591}" srcId="{9286D581-A9C4-D445-8D04-3590709965D8}" destId="{7603619B-5F4C-FE47-B542-2A660C865300}" srcOrd="1" destOrd="0" parTransId="{842197D6-EEE9-1E43-AA8C-877C72C339F4}" sibTransId="{61EE1D07-8F3E-2849-BCAD-57A55A466236}"/>
    <dgm:cxn modelId="{BEEC8C53-58AD-2B43-BD12-C0878CB811CB}" type="presOf" srcId="{9286D581-A9C4-D445-8D04-3590709965D8}" destId="{636CA341-15E2-5843-AD03-8AC61180B4AE}" srcOrd="0" destOrd="0" presId="urn:microsoft.com/office/officeart/2005/8/layout/hierarchy4"/>
    <dgm:cxn modelId="{553AD35E-06BF-F349-985D-1574B5EEB0B0}" type="presOf" srcId="{607BED09-B510-7B4A-ADAB-0C66FACFC079}" destId="{102F88F9-698A-5846-8980-E284C9D85A3D}" srcOrd="0" destOrd="0" presId="urn:microsoft.com/office/officeart/2005/8/layout/hierarchy4"/>
    <dgm:cxn modelId="{BFE1E261-6A20-C949-8B3D-54AF7DA37D30}" srcId="{C071DF3B-1678-B342-A6A3-1B4892F88A4C}" destId="{CB10A6D8-31EE-3C44-AFDD-50ACB72C8AA8}" srcOrd="1" destOrd="0" parTransId="{E93E202A-E65B-F14C-91E0-01BAE1779B9F}" sibTransId="{29009BA1-DFF8-444C-90FE-DFB2182900FA}"/>
    <dgm:cxn modelId="{CD11CD63-4D7B-3D4B-B900-0F98F3AD9503}" type="presOf" srcId="{9BBA7786-E6FD-CD41-B71C-5822A0A0B7CB}" destId="{C05BEF5A-A8CB-324F-BD7E-F2A3B9761434}" srcOrd="0" destOrd="0" presId="urn:microsoft.com/office/officeart/2005/8/layout/hierarchy4"/>
    <dgm:cxn modelId="{582BCC6C-6D58-EC4F-AFD7-23603BE9DA62}" srcId="{22A1E968-0B29-304F-8C05-DF2AC41C9873}" destId="{11E8568B-AA8F-2C40-BFC9-DC2292BA4E3B}" srcOrd="0" destOrd="0" parTransId="{248850E8-96AB-A641-8743-9BF4620F08F5}" sibTransId="{38B4D768-9B74-0B40-9D85-DB35A275C8A7}"/>
    <dgm:cxn modelId="{30B7ED6D-4197-484C-84C5-01622521C40A}" type="presOf" srcId="{2B634726-C2F7-8C47-89BA-41464F837945}" destId="{F50FDD16-AA71-6E48-BECF-AE497DE52B7D}" srcOrd="0" destOrd="0" presId="urn:microsoft.com/office/officeart/2005/8/layout/hierarchy4"/>
    <dgm:cxn modelId="{6055F57A-0390-E54B-9509-8EE58E7899A0}" srcId="{BD3FE6F3-8066-5342-AC50-9CC09C91C800}" destId="{9286D581-A9C4-D445-8D04-3590709965D8}" srcOrd="0" destOrd="0" parTransId="{93CB6FD8-E10C-5348-B803-7E23673E0594}" sibTransId="{29397DA4-D4D9-054B-B378-D3740029EF7C}"/>
    <dgm:cxn modelId="{58A2EB80-7B13-774F-A0F0-432D4AF6137E}" type="presOf" srcId="{DE9E2A21-FD65-FF41-895F-B79E1087A25E}" destId="{61B3271C-A0C6-8949-B369-BE2C463E6CBC}" srcOrd="0" destOrd="0" presId="urn:microsoft.com/office/officeart/2005/8/layout/hierarchy4"/>
    <dgm:cxn modelId="{527F1A84-AE7A-7440-953B-5CC61499030E}" type="presOf" srcId="{40C40AD9-971A-8D4B-BAE1-1AE44A52E0B3}" destId="{50D833EE-735A-014E-8A64-B9A511311828}" srcOrd="0" destOrd="0" presId="urn:microsoft.com/office/officeart/2005/8/layout/hierarchy4"/>
    <dgm:cxn modelId="{85AA8A89-D1C5-A249-B23B-4580E772290D}" type="presOf" srcId="{70F2D96E-8921-674E-9B22-B72CC0227CAA}" destId="{C4FAF980-C474-B14B-BE4D-3BC83AE1E934}" srcOrd="0" destOrd="0" presId="urn:microsoft.com/office/officeart/2005/8/layout/hierarchy4"/>
    <dgm:cxn modelId="{B323138A-9D4C-1F44-A58D-6E506642FEBE}" type="presOf" srcId="{C071DF3B-1678-B342-A6A3-1B4892F88A4C}" destId="{C19F85F7-8DAA-484A-AD28-5E767BEF415A}" srcOrd="0" destOrd="0" presId="urn:microsoft.com/office/officeart/2005/8/layout/hierarchy4"/>
    <dgm:cxn modelId="{84189B8C-0C66-B24E-A8EF-9A0DC5F97D28}" srcId="{C071DF3B-1678-B342-A6A3-1B4892F88A4C}" destId="{DE9E2A21-FD65-FF41-895F-B79E1087A25E}" srcOrd="3" destOrd="0" parTransId="{2B924D67-62D1-DD4A-871B-2AC5E3041D77}" sibTransId="{5CD1221F-EC36-4E45-8E14-7B0236ACA39C}"/>
    <dgm:cxn modelId="{360D6891-F1F2-A24E-B781-40A525EBB72F}" type="presOf" srcId="{72C81204-A6DB-CD42-97A4-2AB02E741E2A}" destId="{D2F8DEB5-8351-2143-9C4A-665CF5CA6209}" srcOrd="0" destOrd="0" presId="urn:microsoft.com/office/officeart/2005/8/layout/hierarchy4"/>
    <dgm:cxn modelId="{78589997-6B5B-F745-B165-522581A26BF0}" srcId="{A4A1E85B-64D5-E947-BA8C-E8ABF4C0A766}" destId="{9BBA7786-E6FD-CD41-B71C-5822A0A0B7CB}" srcOrd="0" destOrd="0" parTransId="{80EED837-1EDD-EF42-865A-8D3B0DD06695}" sibTransId="{7AFC6D46-EEA6-F24C-9A0C-AC65C66A64A5}"/>
    <dgm:cxn modelId="{00F5DC97-576D-9D41-9FCD-FCB7DDACCB30}" srcId="{D4FC4A86-13E9-FD43-99AA-F0B7828B5ABF}" destId="{BC9BD24C-2C0A-4045-84BD-B3B212B1820B}" srcOrd="1" destOrd="0" parTransId="{1924012F-3C67-CB43-A7A1-D42659C1BD60}" sibTransId="{413CB5C9-8125-164A-B81D-FEB60DD80093}"/>
    <dgm:cxn modelId="{B8549398-882A-6047-98F5-B164EE5C5AAD}" type="presOf" srcId="{7603619B-5F4C-FE47-B542-2A660C865300}" destId="{840807C0-571B-6049-90AA-E605AAED1C92}" srcOrd="0" destOrd="0" presId="urn:microsoft.com/office/officeart/2005/8/layout/hierarchy4"/>
    <dgm:cxn modelId="{20DCC5A9-A843-9F40-9485-A2A618550186}" type="presOf" srcId="{D1264C1A-7B7C-1F4F-A204-543F92C03EE5}" destId="{EB546801-1F5E-4C4B-88B5-4E5728C2BC2E}" srcOrd="0" destOrd="0" presId="urn:microsoft.com/office/officeart/2005/8/layout/hierarchy4"/>
    <dgm:cxn modelId="{BFE660AE-661D-5043-977D-25941A17A56D}" type="presOf" srcId="{A4A1E85B-64D5-E947-BA8C-E8ABF4C0A766}" destId="{439FF6E1-968F-914B-9110-57EE38AAF1A3}" srcOrd="0" destOrd="0" presId="urn:microsoft.com/office/officeart/2005/8/layout/hierarchy4"/>
    <dgm:cxn modelId="{37FD3CB6-3D6C-7546-92AA-BFC3CF8926AE}" srcId="{D1264C1A-7B7C-1F4F-A204-543F92C03EE5}" destId="{607BED09-B510-7B4A-ADAB-0C66FACFC079}" srcOrd="0" destOrd="0" parTransId="{4468F057-20F3-B14D-B1A3-7AA9A83ADF9A}" sibTransId="{1D4F3B22-45C9-D141-8FA8-CB71AE27B268}"/>
    <dgm:cxn modelId="{767663B6-1E86-9B44-ACD3-8FB5ACE37796}" srcId="{607BED09-B510-7B4A-ADAB-0C66FACFC079}" destId="{D4FC4A86-13E9-FD43-99AA-F0B7828B5ABF}" srcOrd="0" destOrd="0" parTransId="{B040FDF7-185C-C646-A6DB-6A7034314DAF}" sibTransId="{591D440E-48E9-A847-82D6-A3C8EDBDC12E}"/>
    <dgm:cxn modelId="{70C1C6B6-A385-014B-AFA7-DA111ABEBF4C}" srcId="{22A1E968-0B29-304F-8C05-DF2AC41C9873}" destId="{70F2D96E-8921-674E-9B22-B72CC0227CAA}" srcOrd="2" destOrd="0" parTransId="{8C0DA049-3A5E-F24F-893F-8E68D7A1ABDE}" sibTransId="{C3E8FFFC-5085-614C-9E77-9F3C6D386B19}"/>
    <dgm:cxn modelId="{86528DBF-7F56-4B40-934E-80B1506F5AD8}" srcId="{607BED09-B510-7B4A-ADAB-0C66FACFC079}" destId="{DE8CD090-3FCB-194B-8A2C-C54468ABC8F8}" srcOrd="1" destOrd="0" parTransId="{81BF400B-7CC5-CD4F-B6E2-BAEAA20E8C0C}" sibTransId="{A7404CCE-5C91-6840-8496-219A2F9DB397}"/>
    <dgm:cxn modelId="{4F1E46CA-776A-3147-AA1B-6531C3C703FA}" srcId="{C071DF3B-1678-B342-A6A3-1B4892F88A4C}" destId="{7822F040-CD21-2B4E-A587-F6D4E0CF06EF}" srcOrd="0" destOrd="0" parTransId="{3D69C526-A3DB-204F-9FFA-297A60160291}" sibTransId="{C7439EE8-FE3E-3D40-9549-743415DF507B}"/>
    <dgm:cxn modelId="{A0C134CC-21BE-B248-BCFE-09A8D8E67AD1}" srcId="{22A1E968-0B29-304F-8C05-DF2AC41C9873}" destId="{72C81204-A6DB-CD42-97A4-2AB02E741E2A}" srcOrd="1" destOrd="0" parTransId="{4467AB9C-B2EC-8347-A879-5519E84E0896}" sibTransId="{619F97DA-621E-2A46-B9B6-94BD0D4BA901}"/>
    <dgm:cxn modelId="{C285A0CC-DB52-9D41-8B66-4B58D99C7BED}" srcId="{607BED09-B510-7B4A-ADAB-0C66FACFC079}" destId="{BD3FE6F3-8066-5342-AC50-9CC09C91C800}" srcOrd="2" destOrd="0" parTransId="{3D2A9A9F-DD4F-064C-9167-D75DA04F833B}" sibTransId="{160D28DA-77BC-8146-A754-BB89DCE1E1E2}"/>
    <dgm:cxn modelId="{3CAFA2CE-7320-4648-B8A8-7160A16C4F4F}" type="presOf" srcId="{22A1E968-0B29-304F-8C05-DF2AC41C9873}" destId="{D7CCA890-C36A-CC47-8A75-E65904305215}" srcOrd="0" destOrd="0" presId="urn:microsoft.com/office/officeart/2005/8/layout/hierarchy4"/>
    <dgm:cxn modelId="{235773D5-2D9A-AA42-AACA-BFCF2B0E2581}" srcId="{DE8CD090-3FCB-194B-8A2C-C54468ABC8F8}" destId="{22A1E968-0B29-304F-8C05-DF2AC41C9873}" srcOrd="0" destOrd="0" parTransId="{01DC1E56-8AF8-D345-A14B-4BC039609221}" sibTransId="{74EB5332-3833-E14A-8853-6DCEDB334A2C}"/>
    <dgm:cxn modelId="{95DE0AD6-4B12-B34E-85E2-9529C79BEC69}" type="presOf" srcId="{11E8568B-AA8F-2C40-BFC9-DC2292BA4E3B}" destId="{1F5A29C3-2287-724A-8E19-09D7DE874E9C}" srcOrd="0" destOrd="0" presId="urn:microsoft.com/office/officeart/2005/8/layout/hierarchy4"/>
    <dgm:cxn modelId="{2D0BD3DC-E8B4-C344-BBB3-CC44353631F7}" srcId="{BD3FE6F3-8066-5342-AC50-9CC09C91C800}" destId="{A4A1E85B-64D5-E947-BA8C-E8ABF4C0A766}" srcOrd="1" destOrd="0" parTransId="{8C9DFFBD-EC61-EB48-854D-6987DF170E2E}" sibTransId="{9C95F5AF-6179-644A-81F6-4BB0FE24BC9A}"/>
    <dgm:cxn modelId="{DD094EF6-A2C5-D941-8E1E-B0621F86952A}" type="presOf" srcId="{CB10A6D8-31EE-3C44-AFDD-50ACB72C8AA8}" destId="{F7B93D86-7CC5-454C-A281-C18240D94870}" srcOrd="0" destOrd="0" presId="urn:microsoft.com/office/officeart/2005/8/layout/hierarchy4"/>
    <dgm:cxn modelId="{B492F5F9-D0A7-2D41-B4E2-DAD5DB6E3C0F}" type="presOf" srcId="{42928B2C-1EE0-C748-9FA0-7F98AD4EC7ED}" destId="{E56612CD-3018-F844-93CC-A97A19D9522E}" srcOrd="0" destOrd="0" presId="urn:microsoft.com/office/officeart/2005/8/layout/hierarchy4"/>
    <dgm:cxn modelId="{B550006A-D6FD-5842-92E6-1C32C8B4FAF6}" type="presParOf" srcId="{EB546801-1F5E-4C4B-88B5-4E5728C2BC2E}" destId="{DA97BA29-75DE-1B48-A9B6-C2A2448CED97}" srcOrd="0" destOrd="0" presId="urn:microsoft.com/office/officeart/2005/8/layout/hierarchy4"/>
    <dgm:cxn modelId="{B7E2A473-9FEA-D34C-998B-82F0B398DB0B}" type="presParOf" srcId="{DA97BA29-75DE-1B48-A9B6-C2A2448CED97}" destId="{102F88F9-698A-5846-8980-E284C9D85A3D}" srcOrd="0" destOrd="0" presId="urn:microsoft.com/office/officeart/2005/8/layout/hierarchy4"/>
    <dgm:cxn modelId="{45191426-8C49-E64B-841B-F69E33A0E8F0}" type="presParOf" srcId="{DA97BA29-75DE-1B48-A9B6-C2A2448CED97}" destId="{E58C6D67-FF58-8148-8E54-5F97B67C971D}" srcOrd="1" destOrd="0" presId="urn:microsoft.com/office/officeart/2005/8/layout/hierarchy4"/>
    <dgm:cxn modelId="{1AE172F4-54D9-0D49-B4D7-869023B8AC87}" type="presParOf" srcId="{DA97BA29-75DE-1B48-A9B6-C2A2448CED97}" destId="{19177CFB-A73B-1A4F-A4F6-5D81956A2ED6}" srcOrd="2" destOrd="0" presId="urn:microsoft.com/office/officeart/2005/8/layout/hierarchy4"/>
    <dgm:cxn modelId="{F32AF275-40A0-7E46-BFC1-CEBEA01401B4}" type="presParOf" srcId="{19177CFB-A73B-1A4F-A4F6-5D81956A2ED6}" destId="{0109F6AB-2D70-B14A-8EA1-3AF3DE0C5301}" srcOrd="0" destOrd="0" presId="urn:microsoft.com/office/officeart/2005/8/layout/hierarchy4"/>
    <dgm:cxn modelId="{6EF6EB6F-53DA-EF44-9CE8-1EA6C8424E94}" type="presParOf" srcId="{0109F6AB-2D70-B14A-8EA1-3AF3DE0C5301}" destId="{0A9D3757-16B5-244A-BB63-A2FBE88AEA09}" srcOrd="0" destOrd="0" presId="urn:microsoft.com/office/officeart/2005/8/layout/hierarchy4"/>
    <dgm:cxn modelId="{0E5C8467-395F-3D49-82B0-FED76082B0A3}" type="presParOf" srcId="{0109F6AB-2D70-B14A-8EA1-3AF3DE0C5301}" destId="{E4D6002D-6CFE-4B46-9112-06CD367E908B}" srcOrd="1" destOrd="0" presId="urn:microsoft.com/office/officeart/2005/8/layout/hierarchy4"/>
    <dgm:cxn modelId="{7D438F0C-9D26-294A-B861-380A703D3263}" type="presParOf" srcId="{0109F6AB-2D70-B14A-8EA1-3AF3DE0C5301}" destId="{69EA59B8-9119-1F4F-BD7E-3135BE62FC53}" srcOrd="2" destOrd="0" presId="urn:microsoft.com/office/officeart/2005/8/layout/hierarchy4"/>
    <dgm:cxn modelId="{558098C5-F07E-844A-AFB6-C0F0062CA88A}" type="presParOf" srcId="{69EA59B8-9119-1F4F-BD7E-3135BE62FC53}" destId="{3C628581-6BAB-9D45-926E-DB6202DC136A}" srcOrd="0" destOrd="0" presId="urn:microsoft.com/office/officeart/2005/8/layout/hierarchy4"/>
    <dgm:cxn modelId="{3E50AA13-A7D3-9B44-8A8B-F83234EC5E88}" type="presParOf" srcId="{3C628581-6BAB-9D45-926E-DB6202DC136A}" destId="{72B89BC2-EB7B-EE4A-B3C1-EC98760C5106}" srcOrd="0" destOrd="0" presId="urn:microsoft.com/office/officeart/2005/8/layout/hierarchy4"/>
    <dgm:cxn modelId="{5A23C7B6-4D63-454A-8D53-2DB539239671}" type="presParOf" srcId="{3C628581-6BAB-9D45-926E-DB6202DC136A}" destId="{190AC1E8-2FB4-694B-B234-291C99176E13}" srcOrd="1" destOrd="0" presId="urn:microsoft.com/office/officeart/2005/8/layout/hierarchy4"/>
    <dgm:cxn modelId="{4D741FE0-F6B2-D04C-B5B8-74CDE589809E}" type="presParOf" srcId="{69EA59B8-9119-1F4F-BD7E-3135BE62FC53}" destId="{7EBED967-64F0-154E-A6D5-6379A93A235D}" srcOrd="1" destOrd="0" presId="urn:microsoft.com/office/officeart/2005/8/layout/hierarchy4"/>
    <dgm:cxn modelId="{2B143359-874D-1142-AB02-20F7DD23AD94}" type="presParOf" srcId="{69EA59B8-9119-1F4F-BD7E-3135BE62FC53}" destId="{0B2CC8F6-F12B-D647-AA91-416EEA6222F4}" srcOrd="2" destOrd="0" presId="urn:microsoft.com/office/officeart/2005/8/layout/hierarchy4"/>
    <dgm:cxn modelId="{79954183-E989-A943-BA0C-843A3F99C56F}" type="presParOf" srcId="{0B2CC8F6-F12B-D647-AA91-416EEA6222F4}" destId="{C212C937-0F01-DF49-8D72-37468C461A4B}" srcOrd="0" destOrd="0" presId="urn:microsoft.com/office/officeart/2005/8/layout/hierarchy4"/>
    <dgm:cxn modelId="{5A387BD2-CA9D-1748-B26D-1164D035150C}" type="presParOf" srcId="{0B2CC8F6-F12B-D647-AA91-416EEA6222F4}" destId="{01519AC5-A909-4E4C-97EC-82318EFABFCB}" srcOrd="1" destOrd="0" presId="urn:microsoft.com/office/officeart/2005/8/layout/hierarchy4"/>
    <dgm:cxn modelId="{A30FA906-B2DC-6345-A1AD-80C9618310D9}" type="presParOf" srcId="{19177CFB-A73B-1A4F-A4F6-5D81956A2ED6}" destId="{6AA11CFB-1E66-1546-85AA-04782361208E}" srcOrd="1" destOrd="0" presId="urn:microsoft.com/office/officeart/2005/8/layout/hierarchy4"/>
    <dgm:cxn modelId="{5C589013-C76E-AC44-ADD7-BFD15991EF48}" type="presParOf" srcId="{19177CFB-A73B-1A4F-A4F6-5D81956A2ED6}" destId="{C9F261DC-248E-AA4E-94E7-48D49CB415B8}" srcOrd="2" destOrd="0" presId="urn:microsoft.com/office/officeart/2005/8/layout/hierarchy4"/>
    <dgm:cxn modelId="{252EE3F4-19A0-6044-AE81-2111F845B4DE}" type="presParOf" srcId="{C9F261DC-248E-AA4E-94E7-48D49CB415B8}" destId="{B607FAD7-906D-874F-91C5-BE6BD9754DFF}" srcOrd="0" destOrd="0" presId="urn:microsoft.com/office/officeart/2005/8/layout/hierarchy4"/>
    <dgm:cxn modelId="{6C7D5760-0736-BC44-BF40-063EF8875D3B}" type="presParOf" srcId="{C9F261DC-248E-AA4E-94E7-48D49CB415B8}" destId="{1CA9D52A-8B92-4E4B-BADB-428299F04392}" srcOrd="1" destOrd="0" presId="urn:microsoft.com/office/officeart/2005/8/layout/hierarchy4"/>
    <dgm:cxn modelId="{A7823581-BD26-A741-91D5-7F1EAD6CC47C}" type="presParOf" srcId="{C9F261DC-248E-AA4E-94E7-48D49CB415B8}" destId="{2E5CFB3F-BA52-BF47-AE0B-3DABD0619898}" srcOrd="2" destOrd="0" presId="urn:microsoft.com/office/officeart/2005/8/layout/hierarchy4"/>
    <dgm:cxn modelId="{77440139-6C5C-744A-ACF8-AE87842C0C0F}" type="presParOf" srcId="{2E5CFB3F-BA52-BF47-AE0B-3DABD0619898}" destId="{59FB3436-851E-6841-A9FA-63F1114B48D7}" srcOrd="0" destOrd="0" presId="urn:microsoft.com/office/officeart/2005/8/layout/hierarchy4"/>
    <dgm:cxn modelId="{245FA329-45B2-5B4A-BE1F-8AC12CE59FF9}" type="presParOf" srcId="{59FB3436-851E-6841-A9FA-63F1114B48D7}" destId="{D7CCA890-C36A-CC47-8A75-E65904305215}" srcOrd="0" destOrd="0" presId="urn:microsoft.com/office/officeart/2005/8/layout/hierarchy4"/>
    <dgm:cxn modelId="{31E6AAD0-61FA-5245-8F2A-7696E2C54FAA}" type="presParOf" srcId="{59FB3436-851E-6841-A9FA-63F1114B48D7}" destId="{12347BD1-0247-3944-A6D9-8F34778B75DD}" srcOrd="1" destOrd="0" presId="urn:microsoft.com/office/officeart/2005/8/layout/hierarchy4"/>
    <dgm:cxn modelId="{94FDB350-8C38-0742-9DEE-861310F33BD9}" type="presParOf" srcId="{59FB3436-851E-6841-A9FA-63F1114B48D7}" destId="{5BF156F0-ABAF-0E4D-99C7-CF4A9FC679A0}" srcOrd="2" destOrd="0" presId="urn:microsoft.com/office/officeart/2005/8/layout/hierarchy4"/>
    <dgm:cxn modelId="{89A4DD21-1087-104D-B403-1F427E744585}" type="presParOf" srcId="{5BF156F0-ABAF-0E4D-99C7-CF4A9FC679A0}" destId="{9B390623-F70B-1C4C-BFD9-044F27E2B7D2}" srcOrd="0" destOrd="0" presId="urn:microsoft.com/office/officeart/2005/8/layout/hierarchy4"/>
    <dgm:cxn modelId="{9C7B8420-779B-EE4E-8B09-E4CA8E040AB3}" type="presParOf" srcId="{9B390623-F70B-1C4C-BFD9-044F27E2B7D2}" destId="{1F5A29C3-2287-724A-8E19-09D7DE874E9C}" srcOrd="0" destOrd="0" presId="urn:microsoft.com/office/officeart/2005/8/layout/hierarchy4"/>
    <dgm:cxn modelId="{C9B91827-A2D6-F041-A645-E7EC181DA9F4}" type="presParOf" srcId="{9B390623-F70B-1C4C-BFD9-044F27E2B7D2}" destId="{EC4EF484-DC63-6345-AC87-B796E717D47F}" srcOrd="1" destOrd="0" presId="urn:microsoft.com/office/officeart/2005/8/layout/hierarchy4"/>
    <dgm:cxn modelId="{68AC58EE-80A8-DA4F-B2F0-635911C60461}" type="presParOf" srcId="{5BF156F0-ABAF-0E4D-99C7-CF4A9FC679A0}" destId="{1FB3AA07-CD43-1545-ADC7-26C923AC3D91}" srcOrd="1" destOrd="0" presId="urn:microsoft.com/office/officeart/2005/8/layout/hierarchy4"/>
    <dgm:cxn modelId="{B1A65A40-27DD-4E41-A6C1-8CA8C28DC9F3}" type="presParOf" srcId="{5BF156F0-ABAF-0E4D-99C7-CF4A9FC679A0}" destId="{B160DD3C-BBA6-7C49-8F79-78B13219F208}" srcOrd="2" destOrd="0" presId="urn:microsoft.com/office/officeart/2005/8/layout/hierarchy4"/>
    <dgm:cxn modelId="{66E4779A-C874-6D44-A5CE-5C381F67CE89}" type="presParOf" srcId="{B160DD3C-BBA6-7C49-8F79-78B13219F208}" destId="{D2F8DEB5-8351-2143-9C4A-665CF5CA6209}" srcOrd="0" destOrd="0" presId="urn:microsoft.com/office/officeart/2005/8/layout/hierarchy4"/>
    <dgm:cxn modelId="{C682F0BA-1325-464F-9F74-87FF1CD2E23A}" type="presParOf" srcId="{B160DD3C-BBA6-7C49-8F79-78B13219F208}" destId="{D84343EC-1206-5D45-9483-C9FF86208740}" srcOrd="1" destOrd="0" presId="urn:microsoft.com/office/officeart/2005/8/layout/hierarchy4"/>
    <dgm:cxn modelId="{485574E2-6275-BE4D-8095-0C70254ED05E}" type="presParOf" srcId="{5BF156F0-ABAF-0E4D-99C7-CF4A9FC679A0}" destId="{D4E69DDB-06C6-DA43-8EBD-481DF8AADD72}" srcOrd="3" destOrd="0" presId="urn:microsoft.com/office/officeart/2005/8/layout/hierarchy4"/>
    <dgm:cxn modelId="{DC32C7FC-6399-7747-8F09-7DC2CB56B60C}" type="presParOf" srcId="{5BF156F0-ABAF-0E4D-99C7-CF4A9FC679A0}" destId="{E3680B31-4F09-B74E-B888-1DF843841B53}" srcOrd="4" destOrd="0" presId="urn:microsoft.com/office/officeart/2005/8/layout/hierarchy4"/>
    <dgm:cxn modelId="{5083F905-CFC4-AA4F-9B53-C841C3702D11}" type="presParOf" srcId="{E3680B31-4F09-B74E-B888-1DF843841B53}" destId="{C4FAF980-C474-B14B-BE4D-3BC83AE1E934}" srcOrd="0" destOrd="0" presId="urn:microsoft.com/office/officeart/2005/8/layout/hierarchy4"/>
    <dgm:cxn modelId="{D9F785C7-2311-5C46-9326-43CD0588DB03}" type="presParOf" srcId="{E3680B31-4F09-B74E-B888-1DF843841B53}" destId="{04823E5F-8659-4D45-8663-50D763D7339E}" srcOrd="1" destOrd="0" presId="urn:microsoft.com/office/officeart/2005/8/layout/hierarchy4"/>
    <dgm:cxn modelId="{3257778A-51EF-E748-A85F-32DC35E50946}" type="presParOf" srcId="{2E5CFB3F-BA52-BF47-AE0B-3DABD0619898}" destId="{1F56F031-F365-A34D-9049-A33224BCCBC3}" srcOrd="1" destOrd="0" presId="urn:microsoft.com/office/officeart/2005/8/layout/hierarchy4"/>
    <dgm:cxn modelId="{185ED0A5-3B1F-924A-9B00-DF2DF0730DC1}" type="presParOf" srcId="{2E5CFB3F-BA52-BF47-AE0B-3DABD0619898}" destId="{8029F059-ABB3-CE46-A019-07B3CA657E66}" srcOrd="2" destOrd="0" presId="urn:microsoft.com/office/officeart/2005/8/layout/hierarchy4"/>
    <dgm:cxn modelId="{3414F46B-B192-3A4B-B104-0FFC587693B4}" type="presParOf" srcId="{8029F059-ABB3-CE46-A019-07B3CA657E66}" destId="{C19F85F7-8DAA-484A-AD28-5E767BEF415A}" srcOrd="0" destOrd="0" presId="urn:microsoft.com/office/officeart/2005/8/layout/hierarchy4"/>
    <dgm:cxn modelId="{511C8A16-6A1B-9147-8E78-CBB0617568AC}" type="presParOf" srcId="{8029F059-ABB3-CE46-A019-07B3CA657E66}" destId="{9F6ABB2C-751C-BE42-A57E-C593B3098EB2}" srcOrd="1" destOrd="0" presId="urn:microsoft.com/office/officeart/2005/8/layout/hierarchy4"/>
    <dgm:cxn modelId="{5D0330F3-A307-A54B-909B-FFC2B0F6B4D8}" type="presParOf" srcId="{8029F059-ABB3-CE46-A019-07B3CA657E66}" destId="{870D3713-ECD0-1049-8B24-CF6FC01096BE}" srcOrd="2" destOrd="0" presId="urn:microsoft.com/office/officeart/2005/8/layout/hierarchy4"/>
    <dgm:cxn modelId="{1986FDBD-D6F2-6043-A423-C593991801DA}" type="presParOf" srcId="{870D3713-ECD0-1049-8B24-CF6FC01096BE}" destId="{4221CAFF-BF49-9743-8DD1-D12B279F7B76}" srcOrd="0" destOrd="0" presId="urn:microsoft.com/office/officeart/2005/8/layout/hierarchy4"/>
    <dgm:cxn modelId="{304F4763-9ACC-4547-B9D9-5376260EE96E}" type="presParOf" srcId="{4221CAFF-BF49-9743-8DD1-D12B279F7B76}" destId="{0DC68D08-C5BF-2144-B055-B3B5B968438C}" srcOrd="0" destOrd="0" presId="urn:microsoft.com/office/officeart/2005/8/layout/hierarchy4"/>
    <dgm:cxn modelId="{8317F73E-1A55-C94F-8774-87CDC052D424}" type="presParOf" srcId="{4221CAFF-BF49-9743-8DD1-D12B279F7B76}" destId="{DA5DA36C-89F8-FB43-8B52-55657F893963}" srcOrd="1" destOrd="0" presId="urn:microsoft.com/office/officeart/2005/8/layout/hierarchy4"/>
    <dgm:cxn modelId="{5D136E43-3CF8-7941-9D17-E7642E8CDEEB}" type="presParOf" srcId="{870D3713-ECD0-1049-8B24-CF6FC01096BE}" destId="{EE169E4C-2899-D542-BFD4-0C5101D93EE6}" srcOrd="1" destOrd="0" presId="urn:microsoft.com/office/officeart/2005/8/layout/hierarchy4"/>
    <dgm:cxn modelId="{03319859-6616-8C43-B5FC-612A41D50B9A}" type="presParOf" srcId="{870D3713-ECD0-1049-8B24-CF6FC01096BE}" destId="{7151466D-A85A-374D-9E90-47A106D2A7C4}" srcOrd="2" destOrd="0" presId="urn:microsoft.com/office/officeart/2005/8/layout/hierarchy4"/>
    <dgm:cxn modelId="{0BA40646-6CD2-5244-A0B6-BF7DA0CEED32}" type="presParOf" srcId="{7151466D-A85A-374D-9E90-47A106D2A7C4}" destId="{F7B93D86-7CC5-454C-A281-C18240D94870}" srcOrd="0" destOrd="0" presId="urn:microsoft.com/office/officeart/2005/8/layout/hierarchy4"/>
    <dgm:cxn modelId="{4992F742-20DA-1145-95E4-42326FE8EBCE}" type="presParOf" srcId="{7151466D-A85A-374D-9E90-47A106D2A7C4}" destId="{765D8556-4212-3C4B-9E54-3D1FB6DB2462}" srcOrd="1" destOrd="0" presId="urn:microsoft.com/office/officeart/2005/8/layout/hierarchy4"/>
    <dgm:cxn modelId="{857F4599-D7FD-F649-A975-4092F40E82E0}" type="presParOf" srcId="{870D3713-ECD0-1049-8B24-CF6FC01096BE}" destId="{C8580038-BA85-BE4D-BC8E-EC14FEC6EB99}" srcOrd="3" destOrd="0" presId="urn:microsoft.com/office/officeart/2005/8/layout/hierarchy4"/>
    <dgm:cxn modelId="{3C6CDAAF-5332-0A40-B5AC-DB250123A0B4}" type="presParOf" srcId="{870D3713-ECD0-1049-8B24-CF6FC01096BE}" destId="{58BA9DAE-F09E-0E4F-8C83-F019B70910D1}" srcOrd="4" destOrd="0" presId="urn:microsoft.com/office/officeart/2005/8/layout/hierarchy4"/>
    <dgm:cxn modelId="{3109013D-C097-2B4D-BA40-A3CEA0BDE68B}" type="presParOf" srcId="{58BA9DAE-F09E-0E4F-8C83-F019B70910D1}" destId="{E56612CD-3018-F844-93CC-A97A19D9522E}" srcOrd="0" destOrd="0" presId="urn:microsoft.com/office/officeart/2005/8/layout/hierarchy4"/>
    <dgm:cxn modelId="{43C491F3-C38B-A047-93CC-D6954F3CC7E6}" type="presParOf" srcId="{58BA9DAE-F09E-0E4F-8C83-F019B70910D1}" destId="{72656C87-3E75-814A-BA80-4E0FC8C4CA85}" srcOrd="1" destOrd="0" presId="urn:microsoft.com/office/officeart/2005/8/layout/hierarchy4"/>
    <dgm:cxn modelId="{CB6AC5EF-E90D-8C4E-985C-7C234D14E2A3}" type="presParOf" srcId="{870D3713-ECD0-1049-8B24-CF6FC01096BE}" destId="{61919248-1F43-3246-B7FB-C65D30E09FD1}" srcOrd="5" destOrd="0" presId="urn:microsoft.com/office/officeart/2005/8/layout/hierarchy4"/>
    <dgm:cxn modelId="{D7E75A74-2239-9044-985D-BEEAB4EDA4B7}" type="presParOf" srcId="{870D3713-ECD0-1049-8B24-CF6FC01096BE}" destId="{3FF97E1C-AC5E-D64B-9950-748E7A771F3B}" srcOrd="6" destOrd="0" presId="urn:microsoft.com/office/officeart/2005/8/layout/hierarchy4"/>
    <dgm:cxn modelId="{4ED0C98D-2820-1D48-8505-415E2CD6A065}" type="presParOf" srcId="{3FF97E1C-AC5E-D64B-9950-748E7A771F3B}" destId="{61B3271C-A0C6-8949-B369-BE2C463E6CBC}" srcOrd="0" destOrd="0" presId="urn:microsoft.com/office/officeart/2005/8/layout/hierarchy4"/>
    <dgm:cxn modelId="{21BC2525-D291-D347-B071-6DF74C025788}" type="presParOf" srcId="{3FF97E1C-AC5E-D64B-9950-748E7A771F3B}" destId="{876CB598-0006-E142-A063-8D3CF42CF2B7}" srcOrd="1" destOrd="0" presId="urn:microsoft.com/office/officeart/2005/8/layout/hierarchy4"/>
    <dgm:cxn modelId="{1383D4AA-2FBB-D64F-8435-B33949BC42BD}" type="presParOf" srcId="{19177CFB-A73B-1A4F-A4F6-5D81956A2ED6}" destId="{1C8C54D3-5785-6748-BD88-075C8E26F329}" srcOrd="3" destOrd="0" presId="urn:microsoft.com/office/officeart/2005/8/layout/hierarchy4"/>
    <dgm:cxn modelId="{7FF51660-A750-3946-A024-4102B42BEAC8}" type="presParOf" srcId="{19177CFB-A73B-1A4F-A4F6-5D81956A2ED6}" destId="{7B47F46C-52DF-7B40-8E40-B6A0F6BD4A00}" srcOrd="4" destOrd="0" presId="urn:microsoft.com/office/officeart/2005/8/layout/hierarchy4"/>
    <dgm:cxn modelId="{A9E1B6D4-33FF-5A4B-9751-09734276D54C}" type="presParOf" srcId="{7B47F46C-52DF-7B40-8E40-B6A0F6BD4A00}" destId="{1DB45A66-C32A-D84B-9F22-C6738123EA4B}" srcOrd="0" destOrd="0" presId="urn:microsoft.com/office/officeart/2005/8/layout/hierarchy4"/>
    <dgm:cxn modelId="{DA5770F9-B12F-6A41-9C6B-57CD48C92323}" type="presParOf" srcId="{7B47F46C-52DF-7B40-8E40-B6A0F6BD4A00}" destId="{53111FF0-7346-F145-955F-89FAF62938DF}" srcOrd="1" destOrd="0" presId="urn:microsoft.com/office/officeart/2005/8/layout/hierarchy4"/>
    <dgm:cxn modelId="{35665161-2A85-0C48-9935-563DD373C139}" type="presParOf" srcId="{7B47F46C-52DF-7B40-8E40-B6A0F6BD4A00}" destId="{1AF24EE0-DA4A-B74D-B02B-B9C0316FF0F0}" srcOrd="2" destOrd="0" presId="urn:microsoft.com/office/officeart/2005/8/layout/hierarchy4"/>
    <dgm:cxn modelId="{84FB6E13-9D55-CF41-8761-D004B121C2C2}" type="presParOf" srcId="{1AF24EE0-DA4A-B74D-B02B-B9C0316FF0F0}" destId="{E3203332-C8DF-8D42-8534-D816643919FF}" srcOrd="0" destOrd="0" presId="urn:microsoft.com/office/officeart/2005/8/layout/hierarchy4"/>
    <dgm:cxn modelId="{77D939B0-3AEE-6041-840B-145CE6E1F79E}" type="presParOf" srcId="{E3203332-C8DF-8D42-8534-D816643919FF}" destId="{636CA341-15E2-5843-AD03-8AC61180B4AE}" srcOrd="0" destOrd="0" presId="urn:microsoft.com/office/officeart/2005/8/layout/hierarchy4"/>
    <dgm:cxn modelId="{5B1CCF21-20FF-EF45-B37E-68C49C700C3D}" type="presParOf" srcId="{E3203332-C8DF-8D42-8534-D816643919FF}" destId="{E446F74E-A65C-AE49-9D51-9F45F1055CF9}" srcOrd="1" destOrd="0" presId="urn:microsoft.com/office/officeart/2005/8/layout/hierarchy4"/>
    <dgm:cxn modelId="{E49B21A4-1696-E64B-89FC-67C7353265D1}" type="presParOf" srcId="{E3203332-C8DF-8D42-8534-D816643919FF}" destId="{8F10D9AD-38E0-184D-AFD1-188E25CD74EC}" srcOrd="2" destOrd="0" presId="urn:microsoft.com/office/officeart/2005/8/layout/hierarchy4"/>
    <dgm:cxn modelId="{5E75249E-25CB-4348-893F-374EA3CA7C03}" type="presParOf" srcId="{8F10D9AD-38E0-184D-AFD1-188E25CD74EC}" destId="{AB18F966-CE95-4C45-B143-EFED6ACA6B14}" srcOrd="0" destOrd="0" presId="urn:microsoft.com/office/officeart/2005/8/layout/hierarchy4"/>
    <dgm:cxn modelId="{18B0AA2B-4E43-4245-8F1C-4E56BD38D4C8}" type="presParOf" srcId="{AB18F966-CE95-4C45-B143-EFED6ACA6B14}" destId="{50D833EE-735A-014E-8A64-B9A511311828}" srcOrd="0" destOrd="0" presId="urn:microsoft.com/office/officeart/2005/8/layout/hierarchy4"/>
    <dgm:cxn modelId="{9180076C-968B-9C41-AF01-8CAA6D92FA24}" type="presParOf" srcId="{AB18F966-CE95-4C45-B143-EFED6ACA6B14}" destId="{838EE77F-EC05-9A4E-AF24-D27070EF0164}" srcOrd="1" destOrd="0" presId="urn:microsoft.com/office/officeart/2005/8/layout/hierarchy4"/>
    <dgm:cxn modelId="{CA9C14C6-A604-CE49-B658-85E6A9E25958}" type="presParOf" srcId="{8F10D9AD-38E0-184D-AFD1-188E25CD74EC}" destId="{FD4B9777-A58B-B84B-9DB2-E97331F5D56D}" srcOrd="1" destOrd="0" presId="urn:microsoft.com/office/officeart/2005/8/layout/hierarchy4"/>
    <dgm:cxn modelId="{20B74F4F-1B0B-DB44-97B8-5D424729F6C1}" type="presParOf" srcId="{8F10D9AD-38E0-184D-AFD1-188E25CD74EC}" destId="{095E4747-C3D9-AD4B-9F71-E3F42F2736A3}" srcOrd="2" destOrd="0" presId="urn:microsoft.com/office/officeart/2005/8/layout/hierarchy4"/>
    <dgm:cxn modelId="{CE133073-7671-B848-BBD9-A017FE96565D}" type="presParOf" srcId="{095E4747-C3D9-AD4B-9F71-E3F42F2736A3}" destId="{840807C0-571B-6049-90AA-E605AAED1C92}" srcOrd="0" destOrd="0" presId="urn:microsoft.com/office/officeart/2005/8/layout/hierarchy4"/>
    <dgm:cxn modelId="{12A18A7C-0175-D645-AF21-B79421C0305E}" type="presParOf" srcId="{095E4747-C3D9-AD4B-9F71-E3F42F2736A3}" destId="{768DC69A-7D9F-BE4C-903A-25A32E9C3F07}" srcOrd="1" destOrd="0" presId="urn:microsoft.com/office/officeart/2005/8/layout/hierarchy4"/>
    <dgm:cxn modelId="{F2E14614-ED09-D942-B69A-AC94392BC558}" type="presParOf" srcId="{1AF24EE0-DA4A-B74D-B02B-B9C0316FF0F0}" destId="{0037E03F-D447-1341-827C-ABBA83D266DA}" srcOrd="1" destOrd="0" presId="urn:microsoft.com/office/officeart/2005/8/layout/hierarchy4"/>
    <dgm:cxn modelId="{6DA5665C-5BB3-7048-9E3F-10988ADBB5EE}" type="presParOf" srcId="{1AF24EE0-DA4A-B74D-B02B-B9C0316FF0F0}" destId="{BCE9AAF6-10EB-9F4F-B630-2336C68F9E7D}" srcOrd="2" destOrd="0" presId="urn:microsoft.com/office/officeart/2005/8/layout/hierarchy4"/>
    <dgm:cxn modelId="{44521ABD-CA48-F24C-977D-85718BB59085}" type="presParOf" srcId="{BCE9AAF6-10EB-9F4F-B630-2336C68F9E7D}" destId="{439FF6E1-968F-914B-9110-57EE38AAF1A3}" srcOrd="0" destOrd="0" presId="urn:microsoft.com/office/officeart/2005/8/layout/hierarchy4"/>
    <dgm:cxn modelId="{54F8B8EA-AED0-0E4B-92C9-B8A5EC58862B}" type="presParOf" srcId="{BCE9AAF6-10EB-9F4F-B630-2336C68F9E7D}" destId="{B3D4CB2D-D613-A047-B5A2-9FA2F7429A40}" srcOrd="1" destOrd="0" presId="urn:microsoft.com/office/officeart/2005/8/layout/hierarchy4"/>
    <dgm:cxn modelId="{F1973BB9-CC89-0246-B3F2-4695372BD389}" type="presParOf" srcId="{BCE9AAF6-10EB-9F4F-B630-2336C68F9E7D}" destId="{EA69033B-D900-294C-BF1A-99E04F08F1B7}" srcOrd="2" destOrd="0" presId="urn:microsoft.com/office/officeart/2005/8/layout/hierarchy4"/>
    <dgm:cxn modelId="{2464003B-C9F9-834D-AF35-17256715983A}" type="presParOf" srcId="{EA69033B-D900-294C-BF1A-99E04F08F1B7}" destId="{004A7A6E-2030-F843-9C72-D564A6339D56}" srcOrd="0" destOrd="0" presId="urn:microsoft.com/office/officeart/2005/8/layout/hierarchy4"/>
    <dgm:cxn modelId="{2E44173E-2405-B94A-A3AF-320CFBD6CB33}" type="presParOf" srcId="{004A7A6E-2030-F843-9C72-D564A6339D56}" destId="{C05BEF5A-A8CB-324F-BD7E-F2A3B9761434}" srcOrd="0" destOrd="0" presId="urn:microsoft.com/office/officeart/2005/8/layout/hierarchy4"/>
    <dgm:cxn modelId="{707B7F11-6028-304E-A929-FA91BFF6C248}" type="presParOf" srcId="{004A7A6E-2030-F843-9C72-D564A6339D56}" destId="{27E0EA5C-C41C-494E-ABE2-B3800AEFB538}" srcOrd="1" destOrd="0" presId="urn:microsoft.com/office/officeart/2005/8/layout/hierarchy4"/>
    <dgm:cxn modelId="{DFB78EF2-9CD3-D242-816F-E6221F291CB7}" type="presParOf" srcId="{EA69033B-D900-294C-BF1A-99E04F08F1B7}" destId="{1D42AA18-1FB1-3F4E-9D11-70F20C3C87E7}" srcOrd="1" destOrd="0" presId="urn:microsoft.com/office/officeart/2005/8/layout/hierarchy4"/>
    <dgm:cxn modelId="{3D7C83C3-FCB8-714E-BB99-CF8F3F6B587B}" type="presParOf" srcId="{EA69033B-D900-294C-BF1A-99E04F08F1B7}" destId="{C532EC75-B0D1-0649-8E3F-266FAEA23EFA}" srcOrd="2" destOrd="0" presId="urn:microsoft.com/office/officeart/2005/8/layout/hierarchy4"/>
    <dgm:cxn modelId="{03DD9FC8-676E-F449-8D42-9B57DC473A7F}" type="presParOf" srcId="{C532EC75-B0D1-0649-8E3F-266FAEA23EFA}" destId="{F50FDD16-AA71-6E48-BECF-AE497DE52B7D}" srcOrd="0" destOrd="0" presId="urn:microsoft.com/office/officeart/2005/8/layout/hierarchy4"/>
    <dgm:cxn modelId="{31F5F637-6F73-AF42-9DBD-009EC9BC005A}" type="presParOf" srcId="{C532EC75-B0D1-0649-8E3F-266FAEA23EFA}" destId="{50393864-629B-1A40-B990-51877DF8135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accent3_2" csCatId="accent3"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a:solidFill>
          <a:srgbClr val="C00000"/>
        </a:solidFill>
      </dgm:spPr>
      <dgm:t>
        <a:bodyPr/>
        <a:lstStyle/>
        <a:p>
          <a:r>
            <a:rPr lang="en-US" b="1"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AF5B254E-10B1-1246-94D7-30EE702733A7}">
      <dgm:prSet phldrT="[Text]"/>
      <dgm:spPr>
        <a:solidFill>
          <a:srgbClr val="C00000"/>
        </a:solidFill>
      </dgm:spPr>
      <dgm:t>
        <a:bodyPr/>
        <a:lstStyle/>
        <a:p>
          <a:r>
            <a:rPr lang="en-US" dirty="0">
              <a:solidFill>
                <a:schemeClr val="bg1">
                  <a:lumMod val="85000"/>
                </a:schemeClr>
              </a:solidFill>
            </a:rPr>
            <a:t>Strategy</a:t>
          </a:r>
        </a:p>
      </dgm:t>
    </dgm:pt>
    <dgm:pt modelId="{9C874E29-E7E7-3B41-AE55-935D6B94B5BF}" type="parTrans" cxnId="{47E9BFCD-C4A9-8F44-BEC6-35A676E1E157}">
      <dgm:prSet/>
      <dgm:spPr/>
      <dgm:t>
        <a:bodyPr/>
        <a:lstStyle/>
        <a:p>
          <a:endParaRPr lang="en-US"/>
        </a:p>
      </dgm:t>
    </dgm:pt>
    <dgm:pt modelId="{67243636-1778-B847-9416-289EA84F118D}" type="sibTrans" cxnId="{47E9BFCD-C4A9-8F44-BEC6-35A676E1E157}">
      <dgm:prSet/>
      <dgm:spPr/>
      <dgm:t>
        <a:bodyPr/>
        <a:lstStyle/>
        <a:p>
          <a:endParaRPr lang="en-US"/>
        </a:p>
      </dgm:t>
    </dgm:pt>
    <dgm:pt modelId="{08A190EB-9FAD-0349-AC7C-BC95CF26004B}">
      <dgm:prSet phldrT="[Text]"/>
      <dgm:spPr>
        <a:solidFill>
          <a:srgbClr val="C00000"/>
        </a:solidFill>
      </dgm:spPr>
      <dgm:t>
        <a:bodyPr/>
        <a:lstStyle/>
        <a:p>
          <a:r>
            <a:rPr lang="en-US" b="1" dirty="0"/>
            <a:t>Objective</a:t>
          </a:r>
        </a:p>
      </dgm:t>
    </dgm:pt>
    <dgm:pt modelId="{85E6C497-30C0-AB47-82F7-49696C5FAF87}" type="parTrans" cxnId="{9E410361-F48A-7946-A587-32CDEA0DB121}">
      <dgm:prSet/>
      <dgm:spPr/>
      <dgm:t>
        <a:bodyPr/>
        <a:lstStyle/>
        <a:p>
          <a:endParaRPr lang="en-US"/>
        </a:p>
      </dgm:t>
    </dgm:pt>
    <dgm:pt modelId="{D324EBB9-EBD0-C84B-8439-6A14917932F4}" type="sibTrans" cxnId="{9E410361-F48A-7946-A587-32CDEA0DB121}">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F93AED08-0633-4741-8EC0-D0B31447F28E}" type="presOf" srcId="{53859CF9-8EFF-E84A-8C8B-38B5937EB5B9}" destId="{82E3EB65-9062-A744-B835-18ECDECBBB36}" srcOrd="0" destOrd="0" presId="urn:microsoft.com/office/officeart/2005/8/layout/radial4"/>
    <dgm:cxn modelId="{58443713-18B0-4145-B9D9-03EDDCA52BF5}" type="presOf" srcId="{9C73092F-3A3C-5A46-A965-3575D219857A}" destId="{67946B44-2616-E340-A2F3-4816641BF74F}"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AC514023-E9CE-FD48-BD86-F976F21DE135}" srcId="{9C73092F-3A3C-5A46-A965-3575D219857A}" destId="{A3E8AF45-53F9-0B4A-AED8-B903527FB816}" srcOrd="2" destOrd="0" parTransId="{53859CF9-8EFF-E84A-8C8B-38B5937EB5B9}" sibTransId="{9DDFDD8C-B627-6248-9350-A30A668FFB16}"/>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513EB257-251F-A543-B691-97ED10670A53}" srcId="{9C73092F-3A3C-5A46-A965-3575D219857A}" destId="{BD71D955-F924-C742-A5AC-055CA5D937F0}" srcOrd="0" destOrd="0" parTransId="{8B7103B6-DF8F-2443-8638-C8FCAB42488E}" sibTransId="{A62A1D26-3B3C-0645-97F2-6FED6F6BBFB7}"/>
    <dgm:cxn modelId="{9E410361-F48A-7946-A587-32CDEA0DB121}" srcId="{A3E8AF45-53F9-0B4A-AED8-B903527FB816}" destId="{08A190EB-9FAD-0349-AC7C-BC95CF26004B}" srcOrd="1" destOrd="0" parTransId="{85E6C497-30C0-AB47-82F7-49696C5FAF87}" sibTransId="{D324EBB9-EBD0-C84B-8439-6A14917932F4}"/>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FF95BDB1-C6E9-AD48-9F15-03EFB8D4F435}" type="presOf" srcId="{AF5B254E-10B1-1246-94D7-30EE702733A7}" destId="{16B5B8EB-B983-A74A-B9B6-26B676F19D9D}" srcOrd="0" destOrd="1" presId="urn:microsoft.com/office/officeart/2005/8/layout/radial4"/>
    <dgm:cxn modelId="{D506A2C8-DB28-164D-8B4B-44C8E007F174}" srcId="{50F2611F-5795-434C-B787-CF26B84888BB}" destId="{9C73092F-3A3C-5A46-A965-3575D219857A}" srcOrd="0" destOrd="0" parTransId="{B729AD20-C778-AD4C-9F6F-223E2EAF7EE9}" sibTransId="{39E369FC-DDB0-2F48-8467-F2092FBA7288}"/>
    <dgm:cxn modelId="{47E9BFCD-C4A9-8F44-BEC6-35A676E1E157}" srcId="{A3E8AF45-53F9-0B4A-AED8-B903527FB816}" destId="{AF5B254E-10B1-1246-94D7-30EE702733A7}" srcOrd="0" destOrd="0" parTransId="{9C874E29-E7E7-3B41-AE55-935D6B94B5BF}" sibTransId="{67243636-1778-B847-9416-289EA84F118D}"/>
    <dgm:cxn modelId="{329019D5-9B77-1B40-8D53-B464894B0E0B}" type="presOf" srcId="{21F02643-E882-194B-B198-21A162ABA683}" destId="{A750926E-6E44-1746-A8D4-198666700915}" srcOrd="0" destOrd="0" presId="urn:microsoft.com/office/officeart/2005/8/layout/radial4"/>
    <dgm:cxn modelId="{755AA9F5-2BBB-0143-B545-1A8F4EE85453}" type="presOf" srcId="{08A190EB-9FAD-0349-AC7C-BC95CF26004B}" destId="{16B5B8EB-B983-A74A-B9B6-26B676F19D9D}" srcOrd="0" destOrd="2" presId="urn:microsoft.com/office/officeart/2005/8/layout/radial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78632CF-1773-9C4E-AE91-D4C4EA7FF464}" type="doc">
      <dgm:prSet loTypeId="urn:microsoft.com/office/officeart/2005/8/layout/lProcess2" loCatId="" qsTypeId="urn:microsoft.com/office/officeart/2005/8/quickstyle/simple1" qsCatId="simple" csTypeId="urn:microsoft.com/office/officeart/2005/8/colors/accent0_3" csCatId="mainScheme" phldr="1"/>
      <dgm:spPr/>
      <dgm:t>
        <a:bodyPr/>
        <a:lstStyle/>
        <a:p>
          <a:endParaRPr lang="en-US"/>
        </a:p>
      </dgm:t>
    </dgm:pt>
    <dgm:pt modelId="{63533C6B-F3D3-5543-9833-B862E657E638}">
      <dgm:prSet phldrT="[Text]"/>
      <dgm:spPr/>
      <dgm:t>
        <a:bodyPr/>
        <a:lstStyle/>
        <a:p>
          <a:r>
            <a:rPr lang="en-US" dirty="0"/>
            <a:t>Three strategies</a:t>
          </a:r>
        </a:p>
      </dgm:t>
    </dgm:pt>
    <dgm:pt modelId="{6AE6F1AD-E2A4-7A43-8E9C-1F427E22789B}" type="parTrans" cxnId="{E08E74D9-3A59-D449-94FF-A409E34C4A1A}">
      <dgm:prSet/>
      <dgm:spPr/>
      <dgm:t>
        <a:bodyPr/>
        <a:lstStyle/>
        <a:p>
          <a:endParaRPr lang="en-US"/>
        </a:p>
      </dgm:t>
    </dgm:pt>
    <dgm:pt modelId="{84192618-3D9A-A04A-9119-E0BD29AEBF21}" type="sibTrans" cxnId="{E08E74D9-3A59-D449-94FF-A409E34C4A1A}">
      <dgm:prSet/>
      <dgm:spPr/>
      <dgm:t>
        <a:bodyPr/>
        <a:lstStyle/>
        <a:p>
          <a:endParaRPr lang="en-US"/>
        </a:p>
      </dgm:t>
    </dgm:pt>
    <dgm:pt modelId="{F880B0EC-7BE1-3140-BF67-5465E13ADDB9}">
      <dgm:prSet/>
      <dgm:spPr/>
      <dgm:t>
        <a:bodyPr/>
        <a:lstStyle/>
        <a:p>
          <a:r>
            <a:rPr lang="en-US"/>
            <a:t>Based on their frequency in both domains</a:t>
          </a:r>
          <a:endParaRPr lang="en-US" dirty="0"/>
        </a:p>
      </dgm:t>
    </dgm:pt>
    <dgm:pt modelId="{0A88EDB3-3ABF-4A4C-B025-4611818B1EBD}" type="parTrans" cxnId="{E8B2E092-A110-B345-A5BE-0E65A6EE5CF5}">
      <dgm:prSet/>
      <dgm:spPr/>
      <dgm:t>
        <a:bodyPr/>
        <a:lstStyle/>
        <a:p>
          <a:endParaRPr lang="en-US"/>
        </a:p>
      </dgm:t>
    </dgm:pt>
    <dgm:pt modelId="{2EDC9E98-A08A-5245-A2B6-5FAF75FC606F}" type="sibTrans" cxnId="{E8B2E092-A110-B345-A5BE-0E65A6EE5CF5}">
      <dgm:prSet/>
      <dgm:spPr/>
      <dgm:t>
        <a:bodyPr/>
        <a:lstStyle/>
        <a:p>
          <a:endParaRPr lang="en-US"/>
        </a:p>
      </dgm:t>
    </dgm:pt>
    <dgm:pt modelId="{C3D74867-5A5B-BB4B-B7A4-C5067BA2D0E5}">
      <dgm:prSet/>
      <dgm:spPr/>
      <dgm:t>
        <a:bodyPr/>
        <a:lstStyle/>
        <a:p>
          <a:r>
            <a:rPr lang="en-US"/>
            <a:t>Based on the mutual dependence between features and labels on the source domain data</a:t>
          </a:r>
          <a:endParaRPr lang="en-US" dirty="0"/>
        </a:p>
      </dgm:t>
    </dgm:pt>
    <dgm:pt modelId="{90BA469D-F984-8B46-B7FC-4B1D60D7373A}" type="parTrans" cxnId="{FD186EFA-59DD-7D43-A724-BA7CC4A35F54}">
      <dgm:prSet/>
      <dgm:spPr/>
      <dgm:t>
        <a:bodyPr/>
        <a:lstStyle/>
        <a:p>
          <a:endParaRPr lang="en-US"/>
        </a:p>
      </dgm:t>
    </dgm:pt>
    <dgm:pt modelId="{7EAB522E-F2C0-2B40-9C9B-05B40AE3890A}" type="sibTrans" cxnId="{FD186EFA-59DD-7D43-A724-BA7CC4A35F54}">
      <dgm:prSet/>
      <dgm:spPr/>
      <dgm:t>
        <a:bodyPr/>
        <a:lstStyle/>
        <a:p>
          <a:endParaRPr lang="en-US"/>
        </a:p>
      </dgm:t>
    </dgm:pt>
    <dgm:pt modelId="{CB161A5C-5B3A-E648-B40C-B2611CB6FBA1}">
      <dgm:prSet/>
      <dgm:spPr/>
      <dgm:t>
        <a:bodyPr/>
        <a:lstStyle/>
        <a:p>
          <a:r>
            <a:rPr lang="en-US" dirty="0"/>
            <a:t>Modified mutual-information criterion</a:t>
          </a:r>
        </a:p>
      </dgm:t>
    </dgm:pt>
    <dgm:pt modelId="{1507F06B-86DF-7A46-A90D-1ACC49055EE3}" type="parTrans" cxnId="{D0ED0211-E4B7-7249-84B0-4076C2E4973A}">
      <dgm:prSet/>
      <dgm:spPr/>
      <dgm:t>
        <a:bodyPr/>
        <a:lstStyle/>
        <a:p>
          <a:endParaRPr lang="en-US"/>
        </a:p>
      </dgm:t>
    </dgm:pt>
    <dgm:pt modelId="{8A6FB078-3D9D-1648-8DEC-02589585F392}" type="sibTrans" cxnId="{D0ED0211-E4B7-7249-84B0-4076C2E4973A}">
      <dgm:prSet/>
      <dgm:spPr/>
      <dgm:t>
        <a:bodyPr/>
        <a:lstStyle/>
        <a:p>
          <a:endParaRPr lang="en-US"/>
        </a:p>
      </dgm:t>
    </dgm:pt>
    <dgm:pt modelId="{F3553D68-9954-EE49-B0D4-63835EE8DFDD}" type="pres">
      <dgm:prSet presAssocID="{778632CF-1773-9C4E-AE91-D4C4EA7FF464}" presName="theList" presStyleCnt="0">
        <dgm:presLayoutVars>
          <dgm:dir/>
          <dgm:animLvl val="lvl"/>
          <dgm:resizeHandles val="exact"/>
        </dgm:presLayoutVars>
      </dgm:prSet>
      <dgm:spPr/>
    </dgm:pt>
    <dgm:pt modelId="{DCFCBB76-3396-5047-8AAC-5E0E8997F524}" type="pres">
      <dgm:prSet presAssocID="{63533C6B-F3D3-5543-9833-B862E657E638}" presName="compNode" presStyleCnt="0"/>
      <dgm:spPr/>
    </dgm:pt>
    <dgm:pt modelId="{5ED3333A-0AA4-7849-8A55-5B62A53CBDAA}" type="pres">
      <dgm:prSet presAssocID="{63533C6B-F3D3-5543-9833-B862E657E638}" presName="aNode" presStyleLbl="bgShp" presStyleIdx="0" presStyleCnt="1"/>
      <dgm:spPr/>
    </dgm:pt>
    <dgm:pt modelId="{4DDA5F5F-967E-634F-B2F9-ED43DCE86366}" type="pres">
      <dgm:prSet presAssocID="{63533C6B-F3D3-5543-9833-B862E657E638}" presName="textNode" presStyleLbl="bgShp" presStyleIdx="0" presStyleCnt="1"/>
      <dgm:spPr/>
    </dgm:pt>
    <dgm:pt modelId="{BD3F09D0-6493-BA41-9636-F86FB4B110FD}" type="pres">
      <dgm:prSet presAssocID="{63533C6B-F3D3-5543-9833-B862E657E638}" presName="compChildNode" presStyleCnt="0"/>
      <dgm:spPr/>
    </dgm:pt>
    <dgm:pt modelId="{5C66481D-B49B-C549-BA70-1054380408A4}" type="pres">
      <dgm:prSet presAssocID="{63533C6B-F3D3-5543-9833-B862E657E638}" presName="theInnerList" presStyleCnt="0"/>
      <dgm:spPr/>
    </dgm:pt>
    <dgm:pt modelId="{1C50B24E-56B7-BA4E-9182-2A66381893D2}" type="pres">
      <dgm:prSet presAssocID="{F880B0EC-7BE1-3140-BF67-5465E13ADDB9}" presName="childNode" presStyleLbl="node1" presStyleIdx="0" presStyleCnt="3">
        <dgm:presLayoutVars>
          <dgm:bulletEnabled val="1"/>
        </dgm:presLayoutVars>
      </dgm:prSet>
      <dgm:spPr/>
    </dgm:pt>
    <dgm:pt modelId="{2CE5BD71-7E23-8243-A892-EE0BABE77784}" type="pres">
      <dgm:prSet presAssocID="{F880B0EC-7BE1-3140-BF67-5465E13ADDB9}" presName="aSpace2" presStyleCnt="0"/>
      <dgm:spPr/>
    </dgm:pt>
    <dgm:pt modelId="{59E282E7-6525-BD45-8FAD-3736496DEA23}" type="pres">
      <dgm:prSet presAssocID="{C3D74867-5A5B-BB4B-B7A4-C5067BA2D0E5}" presName="childNode" presStyleLbl="node1" presStyleIdx="1" presStyleCnt="3">
        <dgm:presLayoutVars>
          <dgm:bulletEnabled val="1"/>
        </dgm:presLayoutVars>
      </dgm:prSet>
      <dgm:spPr/>
    </dgm:pt>
    <dgm:pt modelId="{C68FADD3-868F-8F41-A856-2EBF5B8B53D7}" type="pres">
      <dgm:prSet presAssocID="{C3D74867-5A5B-BB4B-B7A4-C5067BA2D0E5}" presName="aSpace2" presStyleCnt="0"/>
      <dgm:spPr/>
    </dgm:pt>
    <dgm:pt modelId="{CAAF3D51-988F-E141-B888-3019AB31953D}" type="pres">
      <dgm:prSet presAssocID="{CB161A5C-5B3A-E648-B40C-B2611CB6FBA1}" presName="childNode" presStyleLbl="node1" presStyleIdx="2" presStyleCnt="3">
        <dgm:presLayoutVars>
          <dgm:bulletEnabled val="1"/>
        </dgm:presLayoutVars>
      </dgm:prSet>
      <dgm:spPr/>
    </dgm:pt>
  </dgm:ptLst>
  <dgm:cxnLst>
    <dgm:cxn modelId="{DCD20D05-5CB5-2E45-B9F2-40802046A9B5}" type="presOf" srcId="{C3D74867-5A5B-BB4B-B7A4-C5067BA2D0E5}" destId="{59E282E7-6525-BD45-8FAD-3736496DEA23}" srcOrd="0" destOrd="0" presId="urn:microsoft.com/office/officeart/2005/8/layout/lProcess2"/>
    <dgm:cxn modelId="{D0ED0211-E4B7-7249-84B0-4076C2E4973A}" srcId="{63533C6B-F3D3-5543-9833-B862E657E638}" destId="{CB161A5C-5B3A-E648-B40C-B2611CB6FBA1}" srcOrd="2" destOrd="0" parTransId="{1507F06B-86DF-7A46-A90D-1ACC49055EE3}" sibTransId="{8A6FB078-3D9D-1648-8DEC-02589585F392}"/>
    <dgm:cxn modelId="{765EDC11-8586-1143-8636-765B1314DAF5}" type="presOf" srcId="{778632CF-1773-9C4E-AE91-D4C4EA7FF464}" destId="{F3553D68-9954-EE49-B0D4-63835EE8DFDD}" srcOrd="0" destOrd="0" presId="urn:microsoft.com/office/officeart/2005/8/layout/lProcess2"/>
    <dgm:cxn modelId="{2DB17918-A915-DE40-A561-28E44D92595B}" type="presOf" srcId="{F880B0EC-7BE1-3140-BF67-5465E13ADDB9}" destId="{1C50B24E-56B7-BA4E-9182-2A66381893D2}" srcOrd="0" destOrd="0" presId="urn:microsoft.com/office/officeart/2005/8/layout/lProcess2"/>
    <dgm:cxn modelId="{AB0A563E-7E74-7644-A7C0-13A780304BDC}" type="presOf" srcId="{CB161A5C-5B3A-E648-B40C-B2611CB6FBA1}" destId="{CAAF3D51-988F-E141-B888-3019AB31953D}" srcOrd="0" destOrd="0" presId="urn:microsoft.com/office/officeart/2005/8/layout/lProcess2"/>
    <dgm:cxn modelId="{E8B2E092-A110-B345-A5BE-0E65A6EE5CF5}" srcId="{63533C6B-F3D3-5543-9833-B862E657E638}" destId="{F880B0EC-7BE1-3140-BF67-5465E13ADDB9}" srcOrd="0" destOrd="0" parTransId="{0A88EDB3-3ABF-4A4C-B025-4611818B1EBD}" sibTransId="{2EDC9E98-A08A-5245-A2B6-5FAF75FC606F}"/>
    <dgm:cxn modelId="{9290C6A8-D7B7-EF46-B7EF-2BAA0106E1F3}" type="presOf" srcId="{63533C6B-F3D3-5543-9833-B862E657E638}" destId="{4DDA5F5F-967E-634F-B2F9-ED43DCE86366}" srcOrd="1" destOrd="0" presId="urn:microsoft.com/office/officeart/2005/8/layout/lProcess2"/>
    <dgm:cxn modelId="{E08E74D9-3A59-D449-94FF-A409E34C4A1A}" srcId="{778632CF-1773-9C4E-AE91-D4C4EA7FF464}" destId="{63533C6B-F3D3-5543-9833-B862E657E638}" srcOrd="0" destOrd="0" parTransId="{6AE6F1AD-E2A4-7A43-8E9C-1F427E22789B}" sibTransId="{84192618-3D9A-A04A-9119-E0BD29AEBF21}"/>
    <dgm:cxn modelId="{94BF61EC-AD71-3441-A08F-40FA611CB461}" type="presOf" srcId="{63533C6B-F3D3-5543-9833-B862E657E638}" destId="{5ED3333A-0AA4-7849-8A55-5B62A53CBDAA}" srcOrd="0" destOrd="0" presId="urn:microsoft.com/office/officeart/2005/8/layout/lProcess2"/>
    <dgm:cxn modelId="{FD186EFA-59DD-7D43-A724-BA7CC4A35F54}" srcId="{63533C6B-F3D3-5543-9833-B862E657E638}" destId="{C3D74867-5A5B-BB4B-B7A4-C5067BA2D0E5}" srcOrd="1" destOrd="0" parTransId="{90BA469D-F984-8B46-B7FC-4B1D60D7373A}" sibTransId="{7EAB522E-F2C0-2B40-9C9B-05B40AE3890A}"/>
    <dgm:cxn modelId="{4BC2B277-9E97-7544-AE93-92FCBE16945D}" type="presParOf" srcId="{F3553D68-9954-EE49-B0D4-63835EE8DFDD}" destId="{DCFCBB76-3396-5047-8AAC-5E0E8997F524}" srcOrd="0" destOrd="0" presId="urn:microsoft.com/office/officeart/2005/8/layout/lProcess2"/>
    <dgm:cxn modelId="{08244303-79AB-814D-A01F-692388B00E91}" type="presParOf" srcId="{DCFCBB76-3396-5047-8AAC-5E0E8997F524}" destId="{5ED3333A-0AA4-7849-8A55-5B62A53CBDAA}" srcOrd="0" destOrd="0" presId="urn:microsoft.com/office/officeart/2005/8/layout/lProcess2"/>
    <dgm:cxn modelId="{07C04712-637E-A341-AEA6-A1CE7026B9A7}" type="presParOf" srcId="{DCFCBB76-3396-5047-8AAC-5E0E8997F524}" destId="{4DDA5F5F-967E-634F-B2F9-ED43DCE86366}" srcOrd="1" destOrd="0" presId="urn:microsoft.com/office/officeart/2005/8/layout/lProcess2"/>
    <dgm:cxn modelId="{5CC5F4CD-8306-9E4B-8731-8EEE82ECF66B}" type="presParOf" srcId="{DCFCBB76-3396-5047-8AAC-5E0E8997F524}" destId="{BD3F09D0-6493-BA41-9636-F86FB4B110FD}" srcOrd="2" destOrd="0" presId="urn:microsoft.com/office/officeart/2005/8/layout/lProcess2"/>
    <dgm:cxn modelId="{11CE6AA6-52E2-9D41-BB25-8F921E66CB95}" type="presParOf" srcId="{BD3F09D0-6493-BA41-9636-F86FB4B110FD}" destId="{5C66481D-B49B-C549-BA70-1054380408A4}" srcOrd="0" destOrd="0" presId="urn:microsoft.com/office/officeart/2005/8/layout/lProcess2"/>
    <dgm:cxn modelId="{00088F90-9557-BA46-B6F3-CCB82657C985}" type="presParOf" srcId="{5C66481D-B49B-C549-BA70-1054380408A4}" destId="{1C50B24E-56B7-BA4E-9182-2A66381893D2}" srcOrd="0" destOrd="0" presId="urn:microsoft.com/office/officeart/2005/8/layout/lProcess2"/>
    <dgm:cxn modelId="{6C1245F8-C905-AB48-956D-1950418B9E9D}" type="presParOf" srcId="{5C66481D-B49B-C549-BA70-1054380408A4}" destId="{2CE5BD71-7E23-8243-A892-EE0BABE77784}" srcOrd="1" destOrd="0" presId="urn:microsoft.com/office/officeart/2005/8/layout/lProcess2"/>
    <dgm:cxn modelId="{ED0FE7EB-36CB-E849-A877-B05BFAF5EAB2}" type="presParOf" srcId="{5C66481D-B49B-C549-BA70-1054380408A4}" destId="{59E282E7-6525-BD45-8FAD-3736496DEA23}" srcOrd="2" destOrd="0" presId="urn:microsoft.com/office/officeart/2005/8/layout/lProcess2"/>
    <dgm:cxn modelId="{359FAEAF-5392-2D4A-8070-94FE5B751F3A}" type="presParOf" srcId="{5C66481D-B49B-C549-BA70-1054380408A4}" destId="{C68FADD3-868F-8F41-A856-2EBF5B8B53D7}" srcOrd="3" destOrd="0" presId="urn:microsoft.com/office/officeart/2005/8/layout/lProcess2"/>
    <dgm:cxn modelId="{D422DB2E-1A58-AF4B-9EDB-50BD86D43B26}" type="presParOf" srcId="{5C66481D-B49B-C549-BA70-1054380408A4}" destId="{CAAF3D51-988F-E141-B888-3019AB31953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50A139B-4DF3-4D41-8C99-5F5874A11DCA}" type="doc">
      <dgm:prSet loTypeId="urn:microsoft.com/office/officeart/2005/8/layout/StepDownProcess" loCatId="" qsTypeId="urn:microsoft.com/office/officeart/2005/8/quickstyle/simple1" qsCatId="simple" csTypeId="urn:microsoft.com/office/officeart/2005/8/colors/colorful3" csCatId="colorful" phldr="1"/>
      <dgm:spPr/>
      <dgm:t>
        <a:bodyPr/>
        <a:lstStyle/>
        <a:p>
          <a:endParaRPr lang="en-US"/>
        </a:p>
      </dgm:t>
    </dgm:pt>
    <dgm:pt modelId="{40D4D6A7-67CD-1347-A0BA-FB36EC714A88}">
      <dgm:prSet phldrT="[Text]"/>
      <dgm:spPr/>
      <dgm:t>
        <a:bodyPr/>
        <a:lstStyle/>
        <a:p>
          <a:r>
            <a:rPr lang="en-US" dirty="0"/>
            <a:t>Select Pivot Features</a:t>
          </a:r>
        </a:p>
      </dgm:t>
    </dgm:pt>
    <dgm:pt modelId="{DAB9F0C5-D43A-F742-901F-09F13767F881}" type="parTrans" cxnId="{C8F6ABF1-8706-1846-872E-D94878CD2B0C}">
      <dgm:prSet/>
      <dgm:spPr/>
      <dgm:t>
        <a:bodyPr/>
        <a:lstStyle/>
        <a:p>
          <a:endParaRPr lang="en-US"/>
        </a:p>
      </dgm:t>
    </dgm:pt>
    <dgm:pt modelId="{B1ADD6DA-5E4B-5449-BAC4-03F8B87652F3}" type="sibTrans" cxnId="{C8F6ABF1-8706-1846-872E-D94878CD2B0C}">
      <dgm:prSet/>
      <dgm:spPr/>
      <dgm:t>
        <a:bodyPr/>
        <a:lstStyle/>
        <a:p>
          <a:endParaRPr lang="en-US"/>
        </a:p>
      </dgm:t>
    </dgm:pt>
    <dgm:pt modelId="{4777CABD-B262-474C-ACC9-78DB09396F9C}">
      <dgm:prSet phldrT="[Text]"/>
      <dgm:spPr/>
      <dgm:t>
        <a:bodyPr/>
        <a:lstStyle/>
        <a:p>
          <a:r>
            <a:rPr lang="en-US" dirty="0"/>
            <a:t>Perform Spectral Clustering</a:t>
          </a:r>
        </a:p>
      </dgm:t>
    </dgm:pt>
    <dgm:pt modelId="{B0E6B34A-443F-944B-A435-1EE6D6ACCE1E}" type="parTrans" cxnId="{8E6F43F3-FF78-1B48-873B-5255C5BFE0F2}">
      <dgm:prSet/>
      <dgm:spPr/>
      <dgm:t>
        <a:bodyPr/>
        <a:lstStyle/>
        <a:p>
          <a:endParaRPr lang="en-US"/>
        </a:p>
      </dgm:t>
    </dgm:pt>
    <dgm:pt modelId="{06761738-BD34-334F-8FC4-744C28501429}" type="sibTrans" cxnId="{8E6F43F3-FF78-1B48-873B-5255C5BFE0F2}">
      <dgm:prSet/>
      <dgm:spPr/>
      <dgm:t>
        <a:bodyPr/>
        <a:lstStyle/>
        <a:p>
          <a:endParaRPr lang="en-US"/>
        </a:p>
      </dgm:t>
    </dgm:pt>
    <dgm:pt modelId="{C5D0B35D-E838-EB4C-841E-2ED13214D3AB}">
      <dgm:prSet phldrT="[Text]"/>
      <dgm:spPr/>
      <dgm:t>
        <a:bodyPr/>
        <a:lstStyle/>
        <a:p>
          <a:r>
            <a:rPr lang="en-US" dirty="0"/>
            <a:t>Feature Augmentation</a:t>
          </a:r>
        </a:p>
      </dgm:t>
    </dgm:pt>
    <dgm:pt modelId="{A7FEB115-A0AB-EF4A-87A7-2EDD714C9531}" type="parTrans" cxnId="{4AE83708-D150-8141-B384-76F4F081FF0C}">
      <dgm:prSet/>
      <dgm:spPr/>
      <dgm:t>
        <a:bodyPr/>
        <a:lstStyle/>
        <a:p>
          <a:endParaRPr lang="en-US"/>
        </a:p>
      </dgm:t>
    </dgm:pt>
    <dgm:pt modelId="{C0A635D5-B27F-D74A-A3D5-B25BEA0125D5}" type="sibTrans" cxnId="{4AE83708-D150-8141-B384-76F4F081FF0C}">
      <dgm:prSet/>
      <dgm:spPr/>
      <dgm:t>
        <a:bodyPr/>
        <a:lstStyle/>
        <a:p>
          <a:endParaRPr lang="en-US"/>
        </a:p>
      </dgm:t>
    </dgm:pt>
    <dgm:pt modelId="{23A4EE11-2A0C-CA49-9DB8-85B9F7E8067F}">
      <dgm:prSet phldrT="[Text]"/>
      <dgm:spPr/>
      <dgm:t>
        <a:bodyPr/>
        <a:lstStyle/>
        <a:p>
          <a:r>
            <a:rPr lang="en-US" dirty="0"/>
            <a:t>Training/Testing</a:t>
          </a:r>
        </a:p>
      </dgm:t>
    </dgm:pt>
    <dgm:pt modelId="{B12B213E-79F6-1F42-8F20-B0F5CC7B820A}" type="parTrans" cxnId="{032CA798-374B-A845-BB80-6C8069F196D2}">
      <dgm:prSet/>
      <dgm:spPr/>
      <dgm:t>
        <a:bodyPr/>
        <a:lstStyle/>
        <a:p>
          <a:endParaRPr lang="en-US"/>
        </a:p>
      </dgm:t>
    </dgm:pt>
    <dgm:pt modelId="{4F99D9D9-A6E4-904A-85D8-2244FFFD244F}" type="sibTrans" cxnId="{032CA798-374B-A845-BB80-6C8069F196D2}">
      <dgm:prSet/>
      <dgm:spPr/>
      <dgm:t>
        <a:bodyPr/>
        <a:lstStyle/>
        <a:p>
          <a:endParaRPr lang="en-US"/>
        </a:p>
      </dgm:t>
    </dgm:pt>
    <dgm:pt modelId="{75441770-464F-AF45-8CC9-B9B9E5242AFD}" type="pres">
      <dgm:prSet presAssocID="{A50A139B-4DF3-4D41-8C99-5F5874A11DCA}" presName="rootnode" presStyleCnt="0">
        <dgm:presLayoutVars>
          <dgm:chMax/>
          <dgm:chPref/>
          <dgm:dir/>
          <dgm:animLvl val="lvl"/>
        </dgm:presLayoutVars>
      </dgm:prSet>
      <dgm:spPr/>
    </dgm:pt>
    <dgm:pt modelId="{5B5CD155-2778-004F-B126-ECBD08C9A0DB}" type="pres">
      <dgm:prSet presAssocID="{40D4D6A7-67CD-1347-A0BA-FB36EC714A88}" presName="composite" presStyleCnt="0"/>
      <dgm:spPr/>
    </dgm:pt>
    <dgm:pt modelId="{DD4CCC66-D0C0-BA45-9C4D-752154C318EA}" type="pres">
      <dgm:prSet presAssocID="{40D4D6A7-67CD-1347-A0BA-FB36EC714A88}" presName="bentUpArrow1" presStyleLbl="alignImgPlace1" presStyleIdx="0" presStyleCnt="3"/>
      <dgm:spPr/>
    </dgm:pt>
    <dgm:pt modelId="{A2317C9C-1211-9D49-9F91-538C31D90DE4}" type="pres">
      <dgm:prSet presAssocID="{40D4D6A7-67CD-1347-A0BA-FB36EC714A88}" presName="ParentText" presStyleLbl="node1" presStyleIdx="0" presStyleCnt="4">
        <dgm:presLayoutVars>
          <dgm:chMax val="1"/>
          <dgm:chPref val="1"/>
          <dgm:bulletEnabled val="1"/>
        </dgm:presLayoutVars>
      </dgm:prSet>
      <dgm:spPr/>
    </dgm:pt>
    <dgm:pt modelId="{70767FFF-8725-7245-A6BE-52176DECF601}" type="pres">
      <dgm:prSet presAssocID="{40D4D6A7-67CD-1347-A0BA-FB36EC714A88}" presName="ChildText" presStyleLbl="revTx" presStyleIdx="0" presStyleCnt="3">
        <dgm:presLayoutVars>
          <dgm:chMax val="0"/>
          <dgm:chPref val="0"/>
          <dgm:bulletEnabled val="1"/>
        </dgm:presLayoutVars>
      </dgm:prSet>
      <dgm:spPr/>
    </dgm:pt>
    <dgm:pt modelId="{9F978F55-4770-3248-B519-BB37DECE0364}" type="pres">
      <dgm:prSet presAssocID="{B1ADD6DA-5E4B-5449-BAC4-03F8B87652F3}" presName="sibTrans" presStyleCnt="0"/>
      <dgm:spPr/>
    </dgm:pt>
    <dgm:pt modelId="{EE5D0FB8-704B-8540-9E7B-10F413D90260}" type="pres">
      <dgm:prSet presAssocID="{4777CABD-B262-474C-ACC9-78DB09396F9C}" presName="composite" presStyleCnt="0"/>
      <dgm:spPr/>
    </dgm:pt>
    <dgm:pt modelId="{F6B366C4-4A30-FB49-BB74-A7A4552C46D4}" type="pres">
      <dgm:prSet presAssocID="{4777CABD-B262-474C-ACC9-78DB09396F9C}" presName="bentUpArrow1" presStyleLbl="alignImgPlace1" presStyleIdx="1" presStyleCnt="3"/>
      <dgm:spPr/>
    </dgm:pt>
    <dgm:pt modelId="{691AB498-D8A8-2344-903A-00F748EC6ECD}" type="pres">
      <dgm:prSet presAssocID="{4777CABD-B262-474C-ACC9-78DB09396F9C}" presName="ParentText" presStyleLbl="node1" presStyleIdx="1" presStyleCnt="4">
        <dgm:presLayoutVars>
          <dgm:chMax val="1"/>
          <dgm:chPref val="1"/>
          <dgm:bulletEnabled val="1"/>
        </dgm:presLayoutVars>
      </dgm:prSet>
      <dgm:spPr/>
    </dgm:pt>
    <dgm:pt modelId="{7994448A-DBB4-4D4B-B052-DFC6F2BD5968}" type="pres">
      <dgm:prSet presAssocID="{4777CABD-B262-474C-ACC9-78DB09396F9C}" presName="ChildText" presStyleLbl="revTx" presStyleIdx="1" presStyleCnt="3">
        <dgm:presLayoutVars>
          <dgm:chMax val="0"/>
          <dgm:chPref val="0"/>
          <dgm:bulletEnabled val="1"/>
        </dgm:presLayoutVars>
      </dgm:prSet>
      <dgm:spPr/>
    </dgm:pt>
    <dgm:pt modelId="{EFE6FCEE-94B8-EE48-9AC7-187CEA83B519}" type="pres">
      <dgm:prSet presAssocID="{06761738-BD34-334F-8FC4-744C28501429}" presName="sibTrans" presStyleCnt="0"/>
      <dgm:spPr/>
    </dgm:pt>
    <dgm:pt modelId="{0AE246CD-F2C1-8D42-BD6E-4DB32608DC72}" type="pres">
      <dgm:prSet presAssocID="{C5D0B35D-E838-EB4C-841E-2ED13214D3AB}" presName="composite" presStyleCnt="0"/>
      <dgm:spPr/>
    </dgm:pt>
    <dgm:pt modelId="{D46C7366-DB34-1545-BF0E-7F0AD870B717}" type="pres">
      <dgm:prSet presAssocID="{C5D0B35D-E838-EB4C-841E-2ED13214D3AB}" presName="bentUpArrow1" presStyleLbl="alignImgPlace1" presStyleIdx="2" presStyleCnt="3"/>
      <dgm:spPr/>
    </dgm:pt>
    <dgm:pt modelId="{34CCD5F2-5AC6-7547-89E0-ED6E8567D938}" type="pres">
      <dgm:prSet presAssocID="{C5D0B35D-E838-EB4C-841E-2ED13214D3AB}" presName="ParentText" presStyleLbl="node1" presStyleIdx="2" presStyleCnt="4">
        <dgm:presLayoutVars>
          <dgm:chMax val="1"/>
          <dgm:chPref val="1"/>
          <dgm:bulletEnabled val="1"/>
        </dgm:presLayoutVars>
      </dgm:prSet>
      <dgm:spPr/>
    </dgm:pt>
    <dgm:pt modelId="{2E7311B7-B4DB-2841-87B8-8FBAE554561D}" type="pres">
      <dgm:prSet presAssocID="{C5D0B35D-E838-EB4C-841E-2ED13214D3AB}" presName="ChildText" presStyleLbl="revTx" presStyleIdx="2" presStyleCnt="3">
        <dgm:presLayoutVars>
          <dgm:chMax val="0"/>
          <dgm:chPref val="0"/>
          <dgm:bulletEnabled val="1"/>
        </dgm:presLayoutVars>
      </dgm:prSet>
      <dgm:spPr/>
    </dgm:pt>
    <dgm:pt modelId="{B146C50E-CB2A-0B40-87ED-785629ED0D25}" type="pres">
      <dgm:prSet presAssocID="{C0A635D5-B27F-D74A-A3D5-B25BEA0125D5}" presName="sibTrans" presStyleCnt="0"/>
      <dgm:spPr/>
    </dgm:pt>
    <dgm:pt modelId="{1D073FA2-DC9F-4F44-B360-D37E2826BEF2}" type="pres">
      <dgm:prSet presAssocID="{23A4EE11-2A0C-CA49-9DB8-85B9F7E8067F}" presName="composite" presStyleCnt="0"/>
      <dgm:spPr/>
    </dgm:pt>
    <dgm:pt modelId="{89D2C9A8-C8D3-B84E-9766-3B70142285EC}" type="pres">
      <dgm:prSet presAssocID="{23A4EE11-2A0C-CA49-9DB8-85B9F7E8067F}" presName="ParentText" presStyleLbl="node1" presStyleIdx="3" presStyleCnt="4">
        <dgm:presLayoutVars>
          <dgm:chMax val="1"/>
          <dgm:chPref val="1"/>
          <dgm:bulletEnabled val="1"/>
        </dgm:presLayoutVars>
      </dgm:prSet>
      <dgm:spPr/>
    </dgm:pt>
  </dgm:ptLst>
  <dgm:cxnLst>
    <dgm:cxn modelId="{4AE83708-D150-8141-B384-76F4F081FF0C}" srcId="{A50A139B-4DF3-4D41-8C99-5F5874A11DCA}" destId="{C5D0B35D-E838-EB4C-841E-2ED13214D3AB}" srcOrd="2" destOrd="0" parTransId="{A7FEB115-A0AB-EF4A-87A7-2EDD714C9531}" sibTransId="{C0A635D5-B27F-D74A-A3D5-B25BEA0125D5}"/>
    <dgm:cxn modelId="{0498C323-C52B-1C4C-8F60-F015043435FF}" type="presOf" srcId="{4777CABD-B262-474C-ACC9-78DB09396F9C}" destId="{691AB498-D8A8-2344-903A-00F748EC6ECD}" srcOrd="0" destOrd="0" presId="urn:microsoft.com/office/officeart/2005/8/layout/StepDownProcess"/>
    <dgm:cxn modelId="{C7EBD668-CE09-FE42-8091-864EF6354170}" type="presOf" srcId="{23A4EE11-2A0C-CA49-9DB8-85B9F7E8067F}" destId="{89D2C9A8-C8D3-B84E-9766-3B70142285EC}" srcOrd="0" destOrd="0" presId="urn:microsoft.com/office/officeart/2005/8/layout/StepDownProcess"/>
    <dgm:cxn modelId="{F6595C7B-61FE-E649-8F54-72D394FD929D}" type="presOf" srcId="{40D4D6A7-67CD-1347-A0BA-FB36EC714A88}" destId="{A2317C9C-1211-9D49-9F91-538C31D90DE4}" srcOrd="0" destOrd="0" presId="urn:microsoft.com/office/officeart/2005/8/layout/StepDownProcess"/>
    <dgm:cxn modelId="{032CA798-374B-A845-BB80-6C8069F196D2}" srcId="{A50A139B-4DF3-4D41-8C99-5F5874A11DCA}" destId="{23A4EE11-2A0C-CA49-9DB8-85B9F7E8067F}" srcOrd="3" destOrd="0" parTransId="{B12B213E-79F6-1F42-8F20-B0F5CC7B820A}" sibTransId="{4F99D9D9-A6E4-904A-85D8-2244FFFD244F}"/>
    <dgm:cxn modelId="{6ADE07AC-D58D-1A4F-AB06-049BDD5D46F9}" type="presOf" srcId="{C5D0B35D-E838-EB4C-841E-2ED13214D3AB}" destId="{34CCD5F2-5AC6-7547-89E0-ED6E8567D938}" srcOrd="0" destOrd="0" presId="urn:microsoft.com/office/officeart/2005/8/layout/StepDownProcess"/>
    <dgm:cxn modelId="{C8F6ABF1-8706-1846-872E-D94878CD2B0C}" srcId="{A50A139B-4DF3-4D41-8C99-5F5874A11DCA}" destId="{40D4D6A7-67CD-1347-A0BA-FB36EC714A88}" srcOrd="0" destOrd="0" parTransId="{DAB9F0C5-D43A-F742-901F-09F13767F881}" sibTransId="{B1ADD6DA-5E4B-5449-BAC4-03F8B87652F3}"/>
    <dgm:cxn modelId="{8E6F43F3-FF78-1B48-873B-5255C5BFE0F2}" srcId="{A50A139B-4DF3-4D41-8C99-5F5874A11DCA}" destId="{4777CABD-B262-474C-ACC9-78DB09396F9C}" srcOrd="1" destOrd="0" parTransId="{B0E6B34A-443F-944B-A435-1EE6D6ACCE1E}" sibTransId="{06761738-BD34-334F-8FC4-744C28501429}"/>
    <dgm:cxn modelId="{BCF42BF5-66E8-6E41-B925-BBC5CE7EB628}" type="presOf" srcId="{A50A139B-4DF3-4D41-8C99-5F5874A11DCA}" destId="{75441770-464F-AF45-8CC9-B9B9E5242AFD}" srcOrd="0" destOrd="0" presId="urn:microsoft.com/office/officeart/2005/8/layout/StepDownProcess"/>
    <dgm:cxn modelId="{92702B7A-2410-A94B-B299-81E746BF356F}" type="presParOf" srcId="{75441770-464F-AF45-8CC9-B9B9E5242AFD}" destId="{5B5CD155-2778-004F-B126-ECBD08C9A0DB}" srcOrd="0" destOrd="0" presId="urn:microsoft.com/office/officeart/2005/8/layout/StepDownProcess"/>
    <dgm:cxn modelId="{D2CF0CE8-29F2-9147-851E-4AE8CA8760E8}" type="presParOf" srcId="{5B5CD155-2778-004F-B126-ECBD08C9A0DB}" destId="{DD4CCC66-D0C0-BA45-9C4D-752154C318EA}" srcOrd="0" destOrd="0" presId="urn:microsoft.com/office/officeart/2005/8/layout/StepDownProcess"/>
    <dgm:cxn modelId="{CE3BFC79-B00B-644A-B3F9-E649BE2FF1BE}" type="presParOf" srcId="{5B5CD155-2778-004F-B126-ECBD08C9A0DB}" destId="{A2317C9C-1211-9D49-9F91-538C31D90DE4}" srcOrd="1" destOrd="0" presId="urn:microsoft.com/office/officeart/2005/8/layout/StepDownProcess"/>
    <dgm:cxn modelId="{05A15CE5-2B14-824C-80FB-DCB5DBDAB9E8}" type="presParOf" srcId="{5B5CD155-2778-004F-B126-ECBD08C9A0DB}" destId="{70767FFF-8725-7245-A6BE-52176DECF601}" srcOrd="2" destOrd="0" presId="urn:microsoft.com/office/officeart/2005/8/layout/StepDownProcess"/>
    <dgm:cxn modelId="{93BE835D-A9DE-954C-98CB-9995EA516291}" type="presParOf" srcId="{75441770-464F-AF45-8CC9-B9B9E5242AFD}" destId="{9F978F55-4770-3248-B519-BB37DECE0364}" srcOrd="1" destOrd="0" presId="urn:microsoft.com/office/officeart/2005/8/layout/StepDownProcess"/>
    <dgm:cxn modelId="{D1A87A95-3D06-AB46-B38D-6109D6D284D9}" type="presParOf" srcId="{75441770-464F-AF45-8CC9-B9B9E5242AFD}" destId="{EE5D0FB8-704B-8540-9E7B-10F413D90260}" srcOrd="2" destOrd="0" presId="urn:microsoft.com/office/officeart/2005/8/layout/StepDownProcess"/>
    <dgm:cxn modelId="{D5AB073A-8127-7148-97B3-C6D7281539BB}" type="presParOf" srcId="{EE5D0FB8-704B-8540-9E7B-10F413D90260}" destId="{F6B366C4-4A30-FB49-BB74-A7A4552C46D4}" srcOrd="0" destOrd="0" presId="urn:microsoft.com/office/officeart/2005/8/layout/StepDownProcess"/>
    <dgm:cxn modelId="{F052B97F-E144-274B-AB02-95D4FE4512FD}" type="presParOf" srcId="{EE5D0FB8-704B-8540-9E7B-10F413D90260}" destId="{691AB498-D8A8-2344-903A-00F748EC6ECD}" srcOrd="1" destOrd="0" presId="urn:microsoft.com/office/officeart/2005/8/layout/StepDownProcess"/>
    <dgm:cxn modelId="{6CF6249B-4B40-684B-BF9F-64DB9C7EE91C}" type="presParOf" srcId="{EE5D0FB8-704B-8540-9E7B-10F413D90260}" destId="{7994448A-DBB4-4D4B-B052-DFC6F2BD5968}" srcOrd="2" destOrd="0" presId="urn:microsoft.com/office/officeart/2005/8/layout/StepDownProcess"/>
    <dgm:cxn modelId="{503991F3-D25D-6C49-B2D6-A8D73F2CE8A0}" type="presParOf" srcId="{75441770-464F-AF45-8CC9-B9B9E5242AFD}" destId="{EFE6FCEE-94B8-EE48-9AC7-187CEA83B519}" srcOrd="3" destOrd="0" presId="urn:microsoft.com/office/officeart/2005/8/layout/StepDownProcess"/>
    <dgm:cxn modelId="{6E5B831F-FB0A-C54E-B9CD-6A8F78B4FF8E}" type="presParOf" srcId="{75441770-464F-AF45-8CC9-B9B9E5242AFD}" destId="{0AE246CD-F2C1-8D42-BD6E-4DB32608DC72}" srcOrd="4" destOrd="0" presId="urn:microsoft.com/office/officeart/2005/8/layout/StepDownProcess"/>
    <dgm:cxn modelId="{7E773A74-204B-CA47-8067-65D2EDFEAD1F}" type="presParOf" srcId="{0AE246CD-F2C1-8D42-BD6E-4DB32608DC72}" destId="{D46C7366-DB34-1545-BF0E-7F0AD870B717}" srcOrd="0" destOrd="0" presId="urn:microsoft.com/office/officeart/2005/8/layout/StepDownProcess"/>
    <dgm:cxn modelId="{092F10AC-6CB8-1B4E-ABD7-7DE743AFF6C0}" type="presParOf" srcId="{0AE246CD-F2C1-8D42-BD6E-4DB32608DC72}" destId="{34CCD5F2-5AC6-7547-89E0-ED6E8567D938}" srcOrd="1" destOrd="0" presId="urn:microsoft.com/office/officeart/2005/8/layout/StepDownProcess"/>
    <dgm:cxn modelId="{1051AFBB-0DF3-3940-BF6B-576B18529922}" type="presParOf" srcId="{0AE246CD-F2C1-8D42-BD6E-4DB32608DC72}" destId="{2E7311B7-B4DB-2841-87B8-8FBAE554561D}" srcOrd="2" destOrd="0" presId="urn:microsoft.com/office/officeart/2005/8/layout/StepDownProcess"/>
    <dgm:cxn modelId="{4B0E5380-4C81-1E4A-9239-285BDBDB7E1D}" type="presParOf" srcId="{75441770-464F-AF45-8CC9-B9B9E5242AFD}" destId="{B146C50E-CB2A-0B40-87ED-785629ED0D25}" srcOrd="5" destOrd="0" presId="urn:microsoft.com/office/officeart/2005/8/layout/StepDownProcess"/>
    <dgm:cxn modelId="{9346B19B-CF87-C448-BA6C-C783EA7D7AFD}" type="presParOf" srcId="{75441770-464F-AF45-8CC9-B9B9E5242AFD}" destId="{1D073FA2-DC9F-4F44-B360-D37E2826BEF2}" srcOrd="6" destOrd="0" presId="urn:microsoft.com/office/officeart/2005/8/layout/StepDownProcess"/>
    <dgm:cxn modelId="{10712325-2A83-6140-AE11-D5D67DFEA2AD}" type="presParOf" srcId="{1D073FA2-DC9F-4F44-B360-D37E2826BEF2}" destId="{89D2C9A8-C8D3-B84E-9766-3B70142285EC}"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57302EC-1190-1542-BD8F-4320DF72908D}" type="doc">
      <dgm:prSet loTypeId="urn:microsoft.com/office/officeart/2008/layout/VerticalCurvedList" loCatId="" qsTypeId="urn:microsoft.com/office/officeart/2005/8/quickstyle/simple1" qsCatId="simple" csTypeId="urn:microsoft.com/office/officeart/2005/8/colors/colorful3" csCatId="colorful" phldr="1"/>
      <dgm:spPr/>
      <dgm:t>
        <a:bodyPr/>
        <a:lstStyle/>
        <a:p>
          <a:endParaRPr lang="en-US"/>
        </a:p>
      </dgm:t>
    </dgm:pt>
    <dgm:pt modelId="{458C823B-B0AA-554B-939E-2771A27E4C67}">
      <dgm:prSet phldrT="[Text]"/>
      <dgm:spPr/>
      <dgm:t>
        <a:bodyPr/>
        <a:lstStyle/>
        <a:p>
          <a:r>
            <a:rPr lang="en-US" dirty="0">
              <a:ea typeface="+mn-lt"/>
              <a:cs typeface="+mn-lt"/>
            </a:rPr>
            <a:t>Data pre-processing, like tokenization, can affect transferability</a:t>
          </a:r>
          <a:endParaRPr lang="en-US" dirty="0"/>
        </a:p>
      </dgm:t>
    </dgm:pt>
    <dgm:pt modelId="{4D157ADB-3D3D-C54E-9AB3-BAB5B51E1CF9}" type="parTrans" cxnId="{30F63F63-B4F1-9446-89C9-409ADC1D812D}">
      <dgm:prSet/>
      <dgm:spPr/>
      <dgm:t>
        <a:bodyPr/>
        <a:lstStyle/>
        <a:p>
          <a:endParaRPr lang="en-US"/>
        </a:p>
      </dgm:t>
    </dgm:pt>
    <dgm:pt modelId="{2665C745-0457-DC43-BECD-CF98E2A64078}" type="sibTrans" cxnId="{30F63F63-B4F1-9446-89C9-409ADC1D812D}">
      <dgm:prSet/>
      <dgm:spPr/>
      <dgm:t>
        <a:bodyPr/>
        <a:lstStyle/>
        <a:p>
          <a:endParaRPr lang="en-US"/>
        </a:p>
      </dgm:t>
    </dgm:pt>
    <dgm:pt modelId="{9AD7D014-D22F-AD4F-90DC-C062DD472B58}">
      <dgm:prSet/>
      <dgm:spPr/>
      <dgm:t>
        <a:bodyPr/>
        <a:lstStyle/>
        <a:p>
          <a:r>
            <a:rPr lang="en-US" dirty="0"/>
            <a:t>Success dependent on proper choice of domain specific features</a:t>
          </a:r>
          <a:endParaRPr lang="en-US" dirty="0">
            <a:cs typeface="Calibri"/>
          </a:endParaRPr>
        </a:p>
      </dgm:t>
    </dgm:pt>
    <dgm:pt modelId="{DEDCB89D-68C3-1E42-BD26-AEE0F7023335}" type="parTrans" cxnId="{CD3ED693-9AB7-294F-B71B-3F24D993C9DA}">
      <dgm:prSet/>
      <dgm:spPr/>
      <dgm:t>
        <a:bodyPr/>
        <a:lstStyle/>
        <a:p>
          <a:endParaRPr lang="en-US"/>
        </a:p>
      </dgm:t>
    </dgm:pt>
    <dgm:pt modelId="{B2BC4D2A-9B4C-B547-9C1C-209620532C25}" type="sibTrans" cxnId="{CD3ED693-9AB7-294F-B71B-3F24D993C9DA}">
      <dgm:prSet/>
      <dgm:spPr/>
      <dgm:t>
        <a:bodyPr/>
        <a:lstStyle/>
        <a:p>
          <a:endParaRPr lang="en-US"/>
        </a:p>
      </dgm:t>
    </dgm:pt>
    <dgm:pt modelId="{B4ED87A1-FA56-0E49-B66B-6DA08FD7A6A2}">
      <dgm:prSet/>
      <dgm:spPr/>
      <dgm:t>
        <a:bodyPr/>
        <a:lstStyle/>
        <a:p>
          <a:r>
            <a:rPr lang="en-US" dirty="0"/>
            <a:t>Models in this space are similar: feature choice -&gt; clustering -&gt; augmentation</a:t>
          </a:r>
          <a:endParaRPr lang="en-US" dirty="0">
            <a:cs typeface="Calibri"/>
          </a:endParaRPr>
        </a:p>
      </dgm:t>
    </dgm:pt>
    <dgm:pt modelId="{0AAEEFCE-F3C6-824A-B75B-6B4D99484733}" type="parTrans" cxnId="{379B6CBE-545A-EC43-9272-323F49EB2D7F}">
      <dgm:prSet/>
      <dgm:spPr/>
      <dgm:t>
        <a:bodyPr/>
        <a:lstStyle/>
        <a:p>
          <a:endParaRPr lang="en-US"/>
        </a:p>
      </dgm:t>
    </dgm:pt>
    <dgm:pt modelId="{6C732B19-A751-6E44-B2E6-0B8462538EDB}" type="sibTrans" cxnId="{379B6CBE-545A-EC43-9272-323F49EB2D7F}">
      <dgm:prSet/>
      <dgm:spPr/>
      <dgm:t>
        <a:bodyPr/>
        <a:lstStyle/>
        <a:p>
          <a:endParaRPr lang="en-US"/>
        </a:p>
      </dgm:t>
    </dgm:pt>
    <dgm:pt modelId="{27AD3B4C-4293-7341-BDDA-6DCA4880D2A5}">
      <dgm:prSet/>
      <dgm:spPr/>
      <dgm:t>
        <a:bodyPr/>
        <a:lstStyle/>
        <a:p>
          <a:r>
            <a:rPr lang="en-US" dirty="0"/>
            <a:t>Can achieve decent performance without labels</a:t>
          </a:r>
          <a:endParaRPr lang="en-US" dirty="0">
            <a:cs typeface="Calibri"/>
          </a:endParaRPr>
        </a:p>
      </dgm:t>
    </dgm:pt>
    <dgm:pt modelId="{8A45EBA5-EBC7-FB48-B91C-2AB77BE0B629}" type="parTrans" cxnId="{4141FD57-A656-7344-9FD1-CE2368430056}">
      <dgm:prSet/>
      <dgm:spPr/>
      <dgm:t>
        <a:bodyPr/>
        <a:lstStyle/>
        <a:p>
          <a:endParaRPr lang="en-US"/>
        </a:p>
      </dgm:t>
    </dgm:pt>
    <dgm:pt modelId="{3D9006CE-9F5A-FC45-BB56-F36451EE4DEC}" type="sibTrans" cxnId="{4141FD57-A656-7344-9FD1-CE2368430056}">
      <dgm:prSet/>
      <dgm:spPr/>
      <dgm:t>
        <a:bodyPr/>
        <a:lstStyle/>
        <a:p>
          <a:endParaRPr lang="en-US"/>
        </a:p>
      </dgm:t>
    </dgm:pt>
    <dgm:pt modelId="{1CDC519F-81D2-474F-8B71-8EAD831F6D5D}" type="pres">
      <dgm:prSet presAssocID="{857302EC-1190-1542-BD8F-4320DF72908D}" presName="Name0" presStyleCnt="0">
        <dgm:presLayoutVars>
          <dgm:chMax val="7"/>
          <dgm:chPref val="7"/>
          <dgm:dir/>
        </dgm:presLayoutVars>
      </dgm:prSet>
      <dgm:spPr/>
    </dgm:pt>
    <dgm:pt modelId="{D403F6FD-7672-A64C-8388-EC4EA6D1E5D7}" type="pres">
      <dgm:prSet presAssocID="{857302EC-1190-1542-BD8F-4320DF72908D}" presName="Name1" presStyleCnt="0"/>
      <dgm:spPr/>
    </dgm:pt>
    <dgm:pt modelId="{12DFB3FB-CFA4-124E-BA2D-D72527DC16A9}" type="pres">
      <dgm:prSet presAssocID="{857302EC-1190-1542-BD8F-4320DF72908D}" presName="cycle" presStyleCnt="0"/>
      <dgm:spPr/>
    </dgm:pt>
    <dgm:pt modelId="{8DBE5419-1C50-1B4D-A603-8277A5D2E0AB}" type="pres">
      <dgm:prSet presAssocID="{857302EC-1190-1542-BD8F-4320DF72908D}" presName="srcNode" presStyleLbl="node1" presStyleIdx="0" presStyleCnt="4"/>
      <dgm:spPr/>
    </dgm:pt>
    <dgm:pt modelId="{A614B948-CDFE-6D4D-A790-184F30A88282}" type="pres">
      <dgm:prSet presAssocID="{857302EC-1190-1542-BD8F-4320DF72908D}" presName="conn" presStyleLbl="parChTrans1D2" presStyleIdx="0" presStyleCnt="1"/>
      <dgm:spPr/>
    </dgm:pt>
    <dgm:pt modelId="{F95B7ED9-6D52-EB45-A53C-825B73F52D0E}" type="pres">
      <dgm:prSet presAssocID="{857302EC-1190-1542-BD8F-4320DF72908D}" presName="extraNode" presStyleLbl="node1" presStyleIdx="0" presStyleCnt="4"/>
      <dgm:spPr/>
    </dgm:pt>
    <dgm:pt modelId="{B0B2EA26-0853-FF48-8C6E-5B9AA97F710C}" type="pres">
      <dgm:prSet presAssocID="{857302EC-1190-1542-BD8F-4320DF72908D}" presName="dstNode" presStyleLbl="node1" presStyleIdx="0" presStyleCnt="4"/>
      <dgm:spPr/>
    </dgm:pt>
    <dgm:pt modelId="{0DDB3A1A-A35E-4447-9B81-629D7097E25D}" type="pres">
      <dgm:prSet presAssocID="{458C823B-B0AA-554B-939E-2771A27E4C67}" presName="text_1" presStyleLbl="node1" presStyleIdx="0" presStyleCnt="4">
        <dgm:presLayoutVars>
          <dgm:bulletEnabled val="1"/>
        </dgm:presLayoutVars>
      </dgm:prSet>
      <dgm:spPr/>
    </dgm:pt>
    <dgm:pt modelId="{985E5F46-2799-5E40-92F4-383F6B3213F5}" type="pres">
      <dgm:prSet presAssocID="{458C823B-B0AA-554B-939E-2771A27E4C67}" presName="accent_1" presStyleCnt="0"/>
      <dgm:spPr/>
    </dgm:pt>
    <dgm:pt modelId="{3857E10F-BA9C-2C4A-935E-1BA542DB2BB9}" type="pres">
      <dgm:prSet presAssocID="{458C823B-B0AA-554B-939E-2771A27E4C67}" presName="accentRepeatNode" presStyleLbl="solidFgAcc1" presStyleIdx="0" presStyleCnt="4"/>
      <dgm:spPr/>
    </dgm:pt>
    <dgm:pt modelId="{BD6BC860-EC45-4E48-8794-120B03E85DFE}" type="pres">
      <dgm:prSet presAssocID="{9AD7D014-D22F-AD4F-90DC-C062DD472B58}" presName="text_2" presStyleLbl="node1" presStyleIdx="1" presStyleCnt="4">
        <dgm:presLayoutVars>
          <dgm:bulletEnabled val="1"/>
        </dgm:presLayoutVars>
      </dgm:prSet>
      <dgm:spPr/>
    </dgm:pt>
    <dgm:pt modelId="{DF3AFF99-F47B-7C4C-AF0C-B8D1E71CFF4F}" type="pres">
      <dgm:prSet presAssocID="{9AD7D014-D22F-AD4F-90DC-C062DD472B58}" presName="accent_2" presStyleCnt="0"/>
      <dgm:spPr/>
    </dgm:pt>
    <dgm:pt modelId="{21C10A26-2154-D043-A5D9-2FF238405EFD}" type="pres">
      <dgm:prSet presAssocID="{9AD7D014-D22F-AD4F-90DC-C062DD472B58}" presName="accentRepeatNode" presStyleLbl="solidFgAcc1" presStyleIdx="1" presStyleCnt="4"/>
      <dgm:spPr/>
    </dgm:pt>
    <dgm:pt modelId="{A61B3E97-E7F3-B64F-B622-AE2888D99417}" type="pres">
      <dgm:prSet presAssocID="{B4ED87A1-FA56-0E49-B66B-6DA08FD7A6A2}" presName="text_3" presStyleLbl="node1" presStyleIdx="2" presStyleCnt="4">
        <dgm:presLayoutVars>
          <dgm:bulletEnabled val="1"/>
        </dgm:presLayoutVars>
      </dgm:prSet>
      <dgm:spPr/>
    </dgm:pt>
    <dgm:pt modelId="{33B76F14-C45D-A64F-8C00-86D52C141395}" type="pres">
      <dgm:prSet presAssocID="{B4ED87A1-FA56-0E49-B66B-6DA08FD7A6A2}" presName="accent_3" presStyleCnt="0"/>
      <dgm:spPr/>
    </dgm:pt>
    <dgm:pt modelId="{547AA10C-1739-9444-AE2B-3E69A4E10688}" type="pres">
      <dgm:prSet presAssocID="{B4ED87A1-FA56-0E49-B66B-6DA08FD7A6A2}" presName="accentRepeatNode" presStyleLbl="solidFgAcc1" presStyleIdx="2" presStyleCnt="4"/>
      <dgm:spPr/>
    </dgm:pt>
    <dgm:pt modelId="{45F828D4-F334-AA45-A25F-369555B0E4B1}" type="pres">
      <dgm:prSet presAssocID="{27AD3B4C-4293-7341-BDDA-6DCA4880D2A5}" presName="text_4" presStyleLbl="node1" presStyleIdx="3" presStyleCnt="4">
        <dgm:presLayoutVars>
          <dgm:bulletEnabled val="1"/>
        </dgm:presLayoutVars>
      </dgm:prSet>
      <dgm:spPr/>
    </dgm:pt>
    <dgm:pt modelId="{9F04ECFA-AC54-8D4B-8ED4-D29E84AB4248}" type="pres">
      <dgm:prSet presAssocID="{27AD3B4C-4293-7341-BDDA-6DCA4880D2A5}" presName="accent_4" presStyleCnt="0"/>
      <dgm:spPr/>
    </dgm:pt>
    <dgm:pt modelId="{F752F77C-556D-4042-8B66-6C1A0DB035D2}" type="pres">
      <dgm:prSet presAssocID="{27AD3B4C-4293-7341-BDDA-6DCA4880D2A5}" presName="accentRepeatNode" presStyleLbl="solidFgAcc1" presStyleIdx="3" presStyleCnt="4"/>
      <dgm:spPr/>
    </dgm:pt>
  </dgm:ptLst>
  <dgm:cxnLst>
    <dgm:cxn modelId="{DDB90926-1347-D245-9CF3-3402EDAF5B08}" type="presOf" srcId="{B4ED87A1-FA56-0E49-B66B-6DA08FD7A6A2}" destId="{A61B3E97-E7F3-B64F-B622-AE2888D99417}" srcOrd="0" destOrd="0" presId="urn:microsoft.com/office/officeart/2008/layout/VerticalCurvedList"/>
    <dgm:cxn modelId="{F351063C-9D76-4442-930F-373F7CAF92B8}" type="presOf" srcId="{9AD7D014-D22F-AD4F-90DC-C062DD472B58}" destId="{BD6BC860-EC45-4E48-8794-120B03E85DFE}" srcOrd="0" destOrd="0" presId="urn:microsoft.com/office/officeart/2008/layout/VerticalCurvedList"/>
    <dgm:cxn modelId="{4141FD57-A656-7344-9FD1-CE2368430056}" srcId="{857302EC-1190-1542-BD8F-4320DF72908D}" destId="{27AD3B4C-4293-7341-BDDA-6DCA4880D2A5}" srcOrd="3" destOrd="0" parTransId="{8A45EBA5-EBC7-FB48-B91C-2AB77BE0B629}" sibTransId="{3D9006CE-9F5A-FC45-BB56-F36451EE4DEC}"/>
    <dgm:cxn modelId="{30F63F63-B4F1-9446-89C9-409ADC1D812D}" srcId="{857302EC-1190-1542-BD8F-4320DF72908D}" destId="{458C823B-B0AA-554B-939E-2771A27E4C67}" srcOrd="0" destOrd="0" parTransId="{4D157ADB-3D3D-C54E-9AB3-BAB5B51E1CF9}" sibTransId="{2665C745-0457-DC43-BECD-CF98E2A64078}"/>
    <dgm:cxn modelId="{9030CE6B-8C5A-6D48-A2DD-0BBABECE5BD0}" type="presOf" srcId="{27AD3B4C-4293-7341-BDDA-6DCA4880D2A5}" destId="{45F828D4-F334-AA45-A25F-369555B0E4B1}" srcOrd="0" destOrd="0" presId="urn:microsoft.com/office/officeart/2008/layout/VerticalCurvedList"/>
    <dgm:cxn modelId="{CBB1E57B-64B4-B14F-8915-60422BDB19BC}" type="presOf" srcId="{857302EC-1190-1542-BD8F-4320DF72908D}" destId="{1CDC519F-81D2-474F-8B71-8EAD831F6D5D}" srcOrd="0" destOrd="0" presId="urn:microsoft.com/office/officeart/2008/layout/VerticalCurvedList"/>
    <dgm:cxn modelId="{0F27028E-1E32-B645-BB3C-35A1D1F6453B}" type="presOf" srcId="{2665C745-0457-DC43-BECD-CF98E2A64078}" destId="{A614B948-CDFE-6D4D-A790-184F30A88282}" srcOrd="0" destOrd="0" presId="urn:microsoft.com/office/officeart/2008/layout/VerticalCurvedList"/>
    <dgm:cxn modelId="{CD3ED693-9AB7-294F-B71B-3F24D993C9DA}" srcId="{857302EC-1190-1542-BD8F-4320DF72908D}" destId="{9AD7D014-D22F-AD4F-90DC-C062DD472B58}" srcOrd="1" destOrd="0" parTransId="{DEDCB89D-68C3-1E42-BD26-AEE0F7023335}" sibTransId="{B2BC4D2A-9B4C-B547-9C1C-209620532C25}"/>
    <dgm:cxn modelId="{AA5C9295-6343-5840-B89C-2A2297E8DD6E}" type="presOf" srcId="{458C823B-B0AA-554B-939E-2771A27E4C67}" destId="{0DDB3A1A-A35E-4447-9B81-629D7097E25D}" srcOrd="0" destOrd="0" presId="urn:microsoft.com/office/officeart/2008/layout/VerticalCurvedList"/>
    <dgm:cxn modelId="{379B6CBE-545A-EC43-9272-323F49EB2D7F}" srcId="{857302EC-1190-1542-BD8F-4320DF72908D}" destId="{B4ED87A1-FA56-0E49-B66B-6DA08FD7A6A2}" srcOrd="2" destOrd="0" parTransId="{0AAEEFCE-F3C6-824A-B75B-6B4D99484733}" sibTransId="{6C732B19-A751-6E44-B2E6-0B8462538EDB}"/>
    <dgm:cxn modelId="{D5B16EDA-0A1A-2446-A2A7-3D242A468446}" type="presParOf" srcId="{1CDC519F-81D2-474F-8B71-8EAD831F6D5D}" destId="{D403F6FD-7672-A64C-8388-EC4EA6D1E5D7}" srcOrd="0" destOrd="0" presId="urn:microsoft.com/office/officeart/2008/layout/VerticalCurvedList"/>
    <dgm:cxn modelId="{08BD4144-9980-834E-8A35-733DE9856A8B}" type="presParOf" srcId="{D403F6FD-7672-A64C-8388-EC4EA6D1E5D7}" destId="{12DFB3FB-CFA4-124E-BA2D-D72527DC16A9}" srcOrd="0" destOrd="0" presId="urn:microsoft.com/office/officeart/2008/layout/VerticalCurvedList"/>
    <dgm:cxn modelId="{64542ED6-7678-A04C-8D05-08F53C6ABE6A}" type="presParOf" srcId="{12DFB3FB-CFA4-124E-BA2D-D72527DC16A9}" destId="{8DBE5419-1C50-1B4D-A603-8277A5D2E0AB}" srcOrd="0" destOrd="0" presId="urn:microsoft.com/office/officeart/2008/layout/VerticalCurvedList"/>
    <dgm:cxn modelId="{4F4B1BA5-99C3-334C-99F5-5179BC34CC4C}" type="presParOf" srcId="{12DFB3FB-CFA4-124E-BA2D-D72527DC16A9}" destId="{A614B948-CDFE-6D4D-A790-184F30A88282}" srcOrd="1" destOrd="0" presId="urn:microsoft.com/office/officeart/2008/layout/VerticalCurvedList"/>
    <dgm:cxn modelId="{348A8534-950B-DE4D-ABB6-1ADF9D6672AF}" type="presParOf" srcId="{12DFB3FB-CFA4-124E-BA2D-D72527DC16A9}" destId="{F95B7ED9-6D52-EB45-A53C-825B73F52D0E}" srcOrd="2" destOrd="0" presId="urn:microsoft.com/office/officeart/2008/layout/VerticalCurvedList"/>
    <dgm:cxn modelId="{034AA7FA-4462-9647-9D64-A36094337425}" type="presParOf" srcId="{12DFB3FB-CFA4-124E-BA2D-D72527DC16A9}" destId="{B0B2EA26-0853-FF48-8C6E-5B9AA97F710C}" srcOrd="3" destOrd="0" presId="urn:microsoft.com/office/officeart/2008/layout/VerticalCurvedList"/>
    <dgm:cxn modelId="{70EF5295-036B-AA42-83CF-A40BEA75CC42}" type="presParOf" srcId="{D403F6FD-7672-A64C-8388-EC4EA6D1E5D7}" destId="{0DDB3A1A-A35E-4447-9B81-629D7097E25D}" srcOrd="1" destOrd="0" presId="urn:microsoft.com/office/officeart/2008/layout/VerticalCurvedList"/>
    <dgm:cxn modelId="{BCC049CD-8CC7-1F4A-A45B-DCA2983D86BF}" type="presParOf" srcId="{D403F6FD-7672-A64C-8388-EC4EA6D1E5D7}" destId="{985E5F46-2799-5E40-92F4-383F6B3213F5}" srcOrd="2" destOrd="0" presId="urn:microsoft.com/office/officeart/2008/layout/VerticalCurvedList"/>
    <dgm:cxn modelId="{A7F98822-AB67-0D4F-93AE-4FB39EDE2987}" type="presParOf" srcId="{985E5F46-2799-5E40-92F4-383F6B3213F5}" destId="{3857E10F-BA9C-2C4A-935E-1BA542DB2BB9}" srcOrd="0" destOrd="0" presId="urn:microsoft.com/office/officeart/2008/layout/VerticalCurvedList"/>
    <dgm:cxn modelId="{6E5CD91A-C620-9D44-B7E8-E21181C7B2D9}" type="presParOf" srcId="{D403F6FD-7672-A64C-8388-EC4EA6D1E5D7}" destId="{BD6BC860-EC45-4E48-8794-120B03E85DFE}" srcOrd="3" destOrd="0" presId="urn:microsoft.com/office/officeart/2008/layout/VerticalCurvedList"/>
    <dgm:cxn modelId="{A04327B5-8649-7F4F-9F36-93E52F172718}" type="presParOf" srcId="{D403F6FD-7672-A64C-8388-EC4EA6D1E5D7}" destId="{DF3AFF99-F47B-7C4C-AF0C-B8D1E71CFF4F}" srcOrd="4" destOrd="0" presId="urn:microsoft.com/office/officeart/2008/layout/VerticalCurvedList"/>
    <dgm:cxn modelId="{6160E533-1B08-8546-AF31-6047B1DA3B63}" type="presParOf" srcId="{DF3AFF99-F47B-7C4C-AF0C-B8D1E71CFF4F}" destId="{21C10A26-2154-D043-A5D9-2FF238405EFD}" srcOrd="0" destOrd="0" presId="urn:microsoft.com/office/officeart/2008/layout/VerticalCurvedList"/>
    <dgm:cxn modelId="{104E7BF3-1627-1E4B-BBAE-F0A9DD0BBA65}" type="presParOf" srcId="{D403F6FD-7672-A64C-8388-EC4EA6D1E5D7}" destId="{A61B3E97-E7F3-B64F-B622-AE2888D99417}" srcOrd="5" destOrd="0" presId="urn:microsoft.com/office/officeart/2008/layout/VerticalCurvedList"/>
    <dgm:cxn modelId="{2E7D1E67-953B-FA42-A91E-2250D63CD6DF}" type="presParOf" srcId="{D403F6FD-7672-A64C-8388-EC4EA6D1E5D7}" destId="{33B76F14-C45D-A64F-8C00-86D52C141395}" srcOrd="6" destOrd="0" presId="urn:microsoft.com/office/officeart/2008/layout/VerticalCurvedList"/>
    <dgm:cxn modelId="{74EC5F39-98DA-1D4A-B642-34B10D8B4551}" type="presParOf" srcId="{33B76F14-C45D-A64F-8C00-86D52C141395}" destId="{547AA10C-1739-9444-AE2B-3E69A4E10688}" srcOrd="0" destOrd="0" presId="urn:microsoft.com/office/officeart/2008/layout/VerticalCurvedList"/>
    <dgm:cxn modelId="{4E7D6EBD-5732-8E4D-9112-FA1C77E7B76B}" type="presParOf" srcId="{D403F6FD-7672-A64C-8388-EC4EA6D1E5D7}" destId="{45F828D4-F334-AA45-A25F-369555B0E4B1}" srcOrd="7" destOrd="0" presId="urn:microsoft.com/office/officeart/2008/layout/VerticalCurvedList"/>
    <dgm:cxn modelId="{714AA685-9F9E-7345-8996-707D7C2188E1}" type="presParOf" srcId="{D403F6FD-7672-A64C-8388-EC4EA6D1E5D7}" destId="{9F04ECFA-AC54-8D4B-8ED4-D29E84AB4248}" srcOrd="8" destOrd="0" presId="urn:microsoft.com/office/officeart/2008/layout/VerticalCurvedList"/>
    <dgm:cxn modelId="{5A878326-9E76-F14D-9274-276688DFD1BD}" type="presParOf" srcId="{9F04ECFA-AC54-8D4B-8ED4-D29E84AB4248}" destId="{F752F77C-556D-4042-8B66-6C1A0DB035D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139697-3583-7E4C-BA4F-DD5793DD52BB}" type="doc">
      <dgm:prSet loTypeId="urn:microsoft.com/office/officeart/2009/3/layout/PlusandMinus" loCatId="" qsTypeId="urn:microsoft.com/office/officeart/2005/8/quickstyle/simple1" qsCatId="simple" csTypeId="urn:microsoft.com/office/officeart/2005/8/colors/accent0_3" csCatId="mainScheme" phldr="1"/>
      <dgm:spPr/>
      <dgm:t>
        <a:bodyPr/>
        <a:lstStyle/>
        <a:p>
          <a:endParaRPr lang="en-US"/>
        </a:p>
      </dgm:t>
    </dgm:pt>
    <dgm:pt modelId="{22B53506-C9EE-A84C-AA8E-FEEAB7017D8B}">
      <dgm:prSet phldrT="[Text]"/>
      <dgm:spPr/>
      <dgm:t>
        <a:bodyPr/>
        <a:lstStyle/>
        <a:p>
          <a:r>
            <a:rPr lang="en-US" dirty="0"/>
            <a:t>Knowing Good Spanish </a:t>
          </a:r>
        </a:p>
      </dgm:t>
    </dgm:pt>
    <dgm:pt modelId="{386F29B2-AC01-A544-9BB1-6110E5BE3926}" type="parTrans" cxnId="{A2568104-A8E6-174A-B0F0-40E32D1E7EDF}">
      <dgm:prSet/>
      <dgm:spPr/>
      <dgm:t>
        <a:bodyPr/>
        <a:lstStyle/>
        <a:p>
          <a:endParaRPr lang="en-US"/>
        </a:p>
      </dgm:t>
    </dgm:pt>
    <dgm:pt modelId="{ECA509E9-C533-EC43-8C89-97C3209DBF58}" type="sibTrans" cxnId="{A2568104-A8E6-174A-B0F0-40E32D1E7EDF}">
      <dgm:prSet/>
      <dgm:spPr/>
      <dgm:t>
        <a:bodyPr/>
        <a:lstStyle/>
        <a:p>
          <a:endParaRPr lang="en-US"/>
        </a:p>
      </dgm:t>
    </dgm:pt>
    <dgm:pt modelId="{359369C6-8838-D04E-9D0A-052C70FC5911}">
      <dgm:prSet phldrT="[Text]"/>
      <dgm:spPr/>
      <dgm:t>
        <a:bodyPr/>
        <a:lstStyle/>
        <a:p>
          <a:r>
            <a:rPr lang="en-US" dirty="0"/>
            <a:t>Makes it difficult to learn French</a:t>
          </a:r>
        </a:p>
      </dgm:t>
    </dgm:pt>
    <dgm:pt modelId="{5E5090D3-3D9E-E04C-A5CD-68A01AA27984}" type="parTrans" cxnId="{03826395-24E1-EA48-88D5-E8BFA95B913C}">
      <dgm:prSet/>
      <dgm:spPr/>
      <dgm:t>
        <a:bodyPr/>
        <a:lstStyle/>
        <a:p>
          <a:endParaRPr lang="en-US"/>
        </a:p>
      </dgm:t>
    </dgm:pt>
    <dgm:pt modelId="{30AC138D-F768-B348-B4E4-B18D472BD257}" type="sibTrans" cxnId="{03826395-24E1-EA48-88D5-E8BFA95B913C}">
      <dgm:prSet/>
      <dgm:spPr/>
      <dgm:t>
        <a:bodyPr/>
        <a:lstStyle/>
        <a:p>
          <a:endParaRPr lang="en-US"/>
        </a:p>
      </dgm:t>
    </dgm:pt>
    <dgm:pt modelId="{DFD26A5F-00AF-0A43-B96A-4761B17BEB07}" type="pres">
      <dgm:prSet presAssocID="{B1139697-3583-7E4C-BA4F-DD5793DD52BB}" presName="Name0" presStyleCnt="0">
        <dgm:presLayoutVars>
          <dgm:chMax val="2"/>
          <dgm:chPref val="2"/>
          <dgm:dir/>
          <dgm:animOne/>
          <dgm:resizeHandles val="exact"/>
        </dgm:presLayoutVars>
      </dgm:prSet>
      <dgm:spPr/>
    </dgm:pt>
    <dgm:pt modelId="{199D944A-4F66-4444-956C-BCDF969F7337}" type="pres">
      <dgm:prSet presAssocID="{B1139697-3583-7E4C-BA4F-DD5793DD52BB}" presName="Background" presStyleLbl="bgImgPlace1" presStyleIdx="0" presStyleCnt="1"/>
      <dgm:spPr/>
    </dgm:pt>
    <dgm:pt modelId="{5D966B53-1C27-9E4D-A934-C06980590C00}" type="pres">
      <dgm:prSet presAssocID="{B1139697-3583-7E4C-BA4F-DD5793DD52BB}" presName="ParentText1" presStyleLbl="revTx" presStyleIdx="0" presStyleCnt="2">
        <dgm:presLayoutVars>
          <dgm:chMax val="0"/>
          <dgm:chPref val="0"/>
          <dgm:bulletEnabled val="1"/>
        </dgm:presLayoutVars>
      </dgm:prSet>
      <dgm:spPr/>
    </dgm:pt>
    <dgm:pt modelId="{AF619261-936E-7845-87C0-D2CA21A7750D}" type="pres">
      <dgm:prSet presAssocID="{B1139697-3583-7E4C-BA4F-DD5793DD52BB}" presName="ParentText2" presStyleLbl="revTx" presStyleIdx="1" presStyleCnt="2">
        <dgm:presLayoutVars>
          <dgm:chMax val="0"/>
          <dgm:chPref val="0"/>
          <dgm:bulletEnabled val="1"/>
        </dgm:presLayoutVars>
      </dgm:prSet>
      <dgm:spPr/>
    </dgm:pt>
    <dgm:pt modelId="{A059D0DE-EED4-2B4F-A5F0-71B0F9FD0927}" type="pres">
      <dgm:prSet presAssocID="{B1139697-3583-7E4C-BA4F-DD5793DD52BB}" presName="Plus" presStyleLbl="alignNode1" presStyleIdx="0" presStyleCnt="2"/>
      <dgm:spPr/>
    </dgm:pt>
    <dgm:pt modelId="{A22A9032-A5B0-3841-8089-6A436C7AC7DD}" type="pres">
      <dgm:prSet presAssocID="{B1139697-3583-7E4C-BA4F-DD5793DD52BB}" presName="Minus" presStyleLbl="alignNode1" presStyleIdx="1" presStyleCnt="2"/>
      <dgm:spPr/>
    </dgm:pt>
    <dgm:pt modelId="{F1AFC463-8799-B140-BAA3-4BBE8E98B798}" type="pres">
      <dgm:prSet presAssocID="{B1139697-3583-7E4C-BA4F-DD5793DD52BB}" presName="Divider" presStyleLbl="parChTrans1D1" presStyleIdx="0" presStyleCnt="1"/>
      <dgm:spPr/>
    </dgm:pt>
  </dgm:ptLst>
  <dgm:cxnLst>
    <dgm:cxn modelId="{A2568104-A8E6-174A-B0F0-40E32D1E7EDF}" srcId="{B1139697-3583-7E4C-BA4F-DD5793DD52BB}" destId="{22B53506-C9EE-A84C-AA8E-FEEAB7017D8B}" srcOrd="0" destOrd="0" parTransId="{386F29B2-AC01-A544-9BB1-6110E5BE3926}" sibTransId="{ECA509E9-C533-EC43-8C89-97C3209DBF58}"/>
    <dgm:cxn modelId="{5033C04F-4AFC-4144-9CF7-F4D3B816EBF4}" type="presOf" srcId="{22B53506-C9EE-A84C-AA8E-FEEAB7017D8B}" destId="{5D966B53-1C27-9E4D-A934-C06980590C00}" srcOrd="0" destOrd="0" presId="urn:microsoft.com/office/officeart/2009/3/layout/PlusandMinus"/>
    <dgm:cxn modelId="{03826395-24E1-EA48-88D5-E8BFA95B913C}" srcId="{B1139697-3583-7E4C-BA4F-DD5793DD52BB}" destId="{359369C6-8838-D04E-9D0A-052C70FC5911}" srcOrd="1" destOrd="0" parTransId="{5E5090D3-3D9E-E04C-A5CD-68A01AA27984}" sibTransId="{30AC138D-F768-B348-B4E4-B18D472BD257}"/>
    <dgm:cxn modelId="{AD3CBAD7-41C4-1542-ACCD-A8ED20DC45D2}" type="presOf" srcId="{B1139697-3583-7E4C-BA4F-DD5793DD52BB}" destId="{DFD26A5F-00AF-0A43-B96A-4761B17BEB07}" srcOrd="0" destOrd="0" presId="urn:microsoft.com/office/officeart/2009/3/layout/PlusandMinus"/>
    <dgm:cxn modelId="{BC0C53DF-5B63-5447-9DB0-BE673EF88B43}" type="presOf" srcId="{359369C6-8838-D04E-9D0A-052C70FC5911}" destId="{AF619261-936E-7845-87C0-D2CA21A7750D}" srcOrd="0" destOrd="0" presId="urn:microsoft.com/office/officeart/2009/3/layout/PlusandMinus"/>
    <dgm:cxn modelId="{E35E4CB2-5EEE-8249-B049-AE3AAFFF00BE}" type="presParOf" srcId="{DFD26A5F-00AF-0A43-B96A-4761B17BEB07}" destId="{199D944A-4F66-4444-956C-BCDF969F7337}" srcOrd="0" destOrd="0" presId="urn:microsoft.com/office/officeart/2009/3/layout/PlusandMinus"/>
    <dgm:cxn modelId="{9ABEFE0A-FF38-1B45-8904-563259CA099B}" type="presParOf" srcId="{DFD26A5F-00AF-0A43-B96A-4761B17BEB07}" destId="{5D966B53-1C27-9E4D-A934-C06980590C00}" srcOrd="1" destOrd="0" presId="urn:microsoft.com/office/officeart/2009/3/layout/PlusandMinus"/>
    <dgm:cxn modelId="{0722111C-6116-1347-9182-E5CC05E1D7EF}" type="presParOf" srcId="{DFD26A5F-00AF-0A43-B96A-4761B17BEB07}" destId="{AF619261-936E-7845-87C0-D2CA21A7750D}" srcOrd="2" destOrd="0" presId="urn:microsoft.com/office/officeart/2009/3/layout/PlusandMinus"/>
    <dgm:cxn modelId="{84E5879D-9696-9C4F-8C2C-2767860D4D40}" type="presParOf" srcId="{DFD26A5F-00AF-0A43-B96A-4761B17BEB07}" destId="{A059D0DE-EED4-2B4F-A5F0-71B0F9FD0927}" srcOrd="3" destOrd="0" presId="urn:microsoft.com/office/officeart/2009/3/layout/PlusandMinus"/>
    <dgm:cxn modelId="{6F4FF86B-790D-CC45-BA41-CF1C105555AF}" type="presParOf" srcId="{DFD26A5F-00AF-0A43-B96A-4761B17BEB07}" destId="{A22A9032-A5B0-3841-8089-6A436C7AC7DD}" srcOrd="4" destOrd="0" presId="urn:microsoft.com/office/officeart/2009/3/layout/PlusandMinus"/>
    <dgm:cxn modelId="{8A55F837-75EE-514C-915F-7FB2292DAE1C}" type="presParOf" srcId="{DFD26A5F-00AF-0A43-B96A-4761B17BEB07}" destId="{F1AFC463-8799-B140-BAA3-4BBE8E98B79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CB7AA04-B386-AB44-910D-B54AE4FCFA06}" type="doc">
      <dgm:prSet loTypeId="urn:microsoft.com/office/officeart/2005/8/layout/equation2" loCatId="" qsTypeId="urn:microsoft.com/office/officeart/2005/8/quickstyle/simple1" qsCatId="simple" csTypeId="urn:microsoft.com/office/officeart/2005/8/colors/colorful3" csCatId="colorful" phldr="1"/>
      <dgm:spPr/>
      <dgm:t>
        <a:bodyPr/>
        <a:lstStyle/>
        <a:p>
          <a:endParaRPr lang="en-US"/>
        </a:p>
      </dgm:t>
    </dgm:pt>
    <dgm:pt modelId="{3C479B42-57A0-EE41-A540-3BF295BE2F26}">
      <dgm:prSet phldrT="[Text]"/>
      <dgm:spPr/>
      <dgm:t>
        <a:bodyPr/>
        <a:lstStyle/>
        <a:p>
          <a:r>
            <a:rPr lang="en-US" dirty="0"/>
            <a:t>Data-based Interpretation</a:t>
          </a:r>
        </a:p>
      </dgm:t>
    </dgm:pt>
    <dgm:pt modelId="{4D3E3930-C85B-8E4E-AE6D-F1CCDA53DD69}" type="parTrans" cxnId="{07F4DD67-6A92-F643-9E05-115C9DC6A57D}">
      <dgm:prSet/>
      <dgm:spPr/>
      <dgm:t>
        <a:bodyPr/>
        <a:lstStyle/>
        <a:p>
          <a:endParaRPr lang="en-US"/>
        </a:p>
      </dgm:t>
    </dgm:pt>
    <dgm:pt modelId="{C39E34FD-1D61-CE4E-9A59-80D658BCE1C5}" type="sibTrans" cxnId="{07F4DD67-6A92-F643-9E05-115C9DC6A57D}">
      <dgm:prSet/>
      <dgm:spPr/>
      <dgm:t>
        <a:bodyPr/>
        <a:lstStyle/>
        <a:p>
          <a:endParaRPr lang="en-US"/>
        </a:p>
      </dgm:t>
    </dgm:pt>
    <dgm:pt modelId="{54040C65-BF51-7A41-A294-5401CEE2F994}">
      <dgm:prSet phldrT="[Text]"/>
      <dgm:spPr/>
      <dgm:t>
        <a:bodyPr/>
        <a:lstStyle/>
        <a:p>
          <a:r>
            <a:rPr lang="en-US" dirty="0"/>
            <a:t>Model-based Interpretation</a:t>
          </a:r>
        </a:p>
      </dgm:t>
    </dgm:pt>
    <dgm:pt modelId="{B78B3E0B-1C36-C546-BB67-CF77B43ACC7C}" type="parTrans" cxnId="{44085A28-96AA-7147-BCBE-DE8436996198}">
      <dgm:prSet/>
      <dgm:spPr/>
      <dgm:t>
        <a:bodyPr/>
        <a:lstStyle/>
        <a:p>
          <a:endParaRPr lang="en-US"/>
        </a:p>
      </dgm:t>
    </dgm:pt>
    <dgm:pt modelId="{CF96F4DC-49AE-4041-802E-34573B90A9B8}" type="sibTrans" cxnId="{44085A28-96AA-7147-BCBE-DE8436996198}">
      <dgm:prSet/>
      <dgm:spPr/>
      <dgm:t>
        <a:bodyPr/>
        <a:lstStyle/>
        <a:p>
          <a:endParaRPr lang="en-US"/>
        </a:p>
      </dgm:t>
    </dgm:pt>
    <dgm:pt modelId="{F06FFDE0-AE0E-9B41-9AA9-C157E5513979}">
      <dgm:prSet phldrT="[Text]"/>
      <dgm:spPr/>
      <dgm:t>
        <a:bodyPr/>
        <a:lstStyle/>
        <a:p>
          <a:r>
            <a:rPr lang="en-US" dirty="0"/>
            <a:t>Improved Transfer Learning?</a:t>
          </a:r>
        </a:p>
      </dgm:t>
    </dgm:pt>
    <dgm:pt modelId="{C4AFA382-4442-EE45-A77A-F43804E409DE}" type="parTrans" cxnId="{D6B373D8-C8AC-A64C-99A8-F1AE88BAE162}">
      <dgm:prSet/>
      <dgm:spPr/>
      <dgm:t>
        <a:bodyPr/>
        <a:lstStyle/>
        <a:p>
          <a:endParaRPr lang="en-US"/>
        </a:p>
      </dgm:t>
    </dgm:pt>
    <dgm:pt modelId="{B15D00D9-0CD0-0144-BACA-2A92973F2A6B}" type="sibTrans" cxnId="{D6B373D8-C8AC-A64C-99A8-F1AE88BAE162}">
      <dgm:prSet/>
      <dgm:spPr/>
      <dgm:t>
        <a:bodyPr/>
        <a:lstStyle/>
        <a:p>
          <a:endParaRPr lang="en-US"/>
        </a:p>
      </dgm:t>
    </dgm:pt>
    <dgm:pt modelId="{3E61DFB9-BE51-4D45-8AF6-58AFC13429C1}" type="pres">
      <dgm:prSet presAssocID="{5CB7AA04-B386-AB44-910D-B54AE4FCFA06}" presName="Name0" presStyleCnt="0">
        <dgm:presLayoutVars>
          <dgm:dir/>
          <dgm:resizeHandles val="exact"/>
        </dgm:presLayoutVars>
      </dgm:prSet>
      <dgm:spPr/>
    </dgm:pt>
    <dgm:pt modelId="{17C6E692-F32C-8044-916C-BEA35A911FF0}" type="pres">
      <dgm:prSet presAssocID="{5CB7AA04-B386-AB44-910D-B54AE4FCFA06}" presName="vNodes" presStyleCnt="0"/>
      <dgm:spPr/>
    </dgm:pt>
    <dgm:pt modelId="{30FDF3E3-432F-F444-8BCE-1743D7E45855}" type="pres">
      <dgm:prSet presAssocID="{3C479B42-57A0-EE41-A540-3BF295BE2F26}" presName="node" presStyleLbl="node1" presStyleIdx="0" presStyleCnt="3">
        <dgm:presLayoutVars>
          <dgm:bulletEnabled val="1"/>
        </dgm:presLayoutVars>
      </dgm:prSet>
      <dgm:spPr/>
    </dgm:pt>
    <dgm:pt modelId="{8A020869-28A5-7240-BA1E-D47CAEC93E21}" type="pres">
      <dgm:prSet presAssocID="{C39E34FD-1D61-CE4E-9A59-80D658BCE1C5}" presName="spacerT" presStyleCnt="0"/>
      <dgm:spPr/>
    </dgm:pt>
    <dgm:pt modelId="{B0493688-ECA4-774B-8C5B-306F05FC6BF9}" type="pres">
      <dgm:prSet presAssocID="{C39E34FD-1D61-CE4E-9A59-80D658BCE1C5}" presName="sibTrans" presStyleLbl="sibTrans2D1" presStyleIdx="0" presStyleCnt="2"/>
      <dgm:spPr/>
    </dgm:pt>
    <dgm:pt modelId="{FAD7576D-878B-FD40-A1B0-795438845E50}" type="pres">
      <dgm:prSet presAssocID="{C39E34FD-1D61-CE4E-9A59-80D658BCE1C5}" presName="spacerB" presStyleCnt="0"/>
      <dgm:spPr/>
    </dgm:pt>
    <dgm:pt modelId="{8F68BB0C-FC6E-C34D-81B5-F804284440A2}" type="pres">
      <dgm:prSet presAssocID="{54040C65-BF51-7A41-A294-5401CEE2F994}" presName="node" presStyleLbl="node1" presStyleIdx="1" presStyleCnt="3">
        <dgm:presLayoutVars>
          <dgm:bulletEnabled val="1"/>
        </dgm:presLayoutVars>
      </dgm:prSet>
      <dgm:spPr/>
    </dgm:pt>
    <dgm:pt modelId="{445FC452-A4EB-CB49-BF28-8F0F7F8520B7}" type="pres">
      <dgm:prSet presAssocID="{5CB7AA04-B386-AB44-910D-B54AE4FCFA06}" presName="sibTransLast" presStyleLbl="sibTrans2D1" presStyleIdx="1" presStyleCnt="2"/>
      <dgm:spPr/>
    </dgm:pt>
    <dgm:pt modelId="{F8E295DD-B7A8-3040-8A24-E9F47877FFA7}" type="pres">
      <dgm:prSet presAssocID="{5CB7AA04-B386-AB44-910D-B54AE4FCFA06}" presName="connectorText" presStyleLbl="sibTrans2D1" presStyleIdx="1" presStyleCnt="2"/>
      <dgm:spPr/>
    </dgm:pt>
    <dgm:pt modelId="{7929634A-C94E-294E-91F6-E22ED6B47C7B}" type="pres">
      <dgm:prSet presAssocID="{5CB7AA04-B386-AB44-910D-B54AE4FCFA06}" presName="lastNode" presStyleLbl="node1" presStyleIdx="2" presStyleCnt="3">
        <dgm:presLayoutVars>
          <dgm:bulletEnabled val="1"/>
        </dgm:presLayoutVars>
      </dgm:prSet>
      <dgm:spPr/>
    </dgm:pt>
  </dgm:ptLst>
  <dgm:cxnLst>
    <dgm:cxn modelId="{879E790A-F3F1-204D-AED1-5BA6AAFE0760}" type="presOf" srcId="{F06FFDE0-AE0E-9B41-9AA9-C157E5513979}" destId="{7929634A-C94E-294E-91F6-E22ED6B47C7B}" srcOrd="0" destOrd="0" presId="urn:microsoft.com/office/officeart/2005/8/layout/equation2"/>
    <dgm:cxn modelId="{06100527-88B7-D84C-BFBA-6C522B0C2542}" type="presOf" srcId="{3C479B42-57A0-EE41-A540-3BF295BE2F26}" destId="{30FDF3E3-432F-F444-8BCE-1743D7E45855}" srcOrd="0" destOrd="0" presId="urn:microsoft.com/office/officeart/2005/8/layout/equation2"/>
    <dgm:cxn modelId="{44085A28-96AA-7147-BCBE-DE8436996198}" srcId="{5CB7AA04-B386-AB44-910D-B54AE4FCFA06}" destId="{54040C65-BF51-7A41-A294-5401CEE2F994}" srcOrd="1" destOrd="0" parTransId="{B78B3E0B-1C36-C546-BB67-CF77B43ACC7C}" sibTransId="{CF96F4DC-49AE-4041-802E-34573B90A9B8}"/>
    <dgm:cxn modelId="{B12FE029-9B38-1B46-9191-790AF89C0C8D}" type="presOf" srcId="{5CB7AA04-B386-AB44-910D-B54AE4FCFA06}" destId="{3E61DFB9-BE51-4D45-8AF6-58AFC13429C1}" srcOrd="0" destOrd="0" presId="urn:microsoft.com/office/officeart/2005/8/layout/equation2"/>
    <dgm:cxn modelId="{07F4DD67-6A92-F643-9E05-115C9DC6A57D}" srcId="{5CB7AA04-B386-AB44-910D-B54AE4FCFA06}" destId="{3C479B42-57A0-EE41-A540-3BF295BE2F26}" srcOrd="0" destOrd="0" parTransId="{4D3E3930-C85B-8E4E-AE6D-F1CCDA53DD69}" sibTransId="{C39E34FD-1D61-CE4E-9A59-80D658BCE1C5}"/>
    <dgm:cxn modelId="{A9EDDA84-04F2-8F4D-B0A1-5385300183FD}" type="presOf" srcId="{CF96F4DC-49AE-4041-802E-34573B90A9B8}" destId="{F8E295DD-B7A8-3040-8A24-E9F47877FFA7}" srcOrd="1" destOrd="0" presId="urn:microsoft.com/office/officeart/2005/8/layout/equation2"/>
    <dgm:cxn modelId="{6DE5898B-56B1-6249-A7F1-3A69CA943E51}" type="presOf" srcId="{54040C65-BF51-7A41-A294-5401CEE2F994}" destId="{8F68BB0C-FC6E-C34D-81B5-F804284440A2}" srcOrd="0" destOrd="0" presId="urn:microsoft.com/office/officeart/2005/8/layout/equation2"/>
    <dgm:cxn modelId="{C980E8A0-4A30-004A-B4CC-43BAFB6B9EE6}" type="presOf" srcId="{C39E34FD-1D61-CE4E-9A59-80D658BCE1C5}" destId="{B0493688-ECA4-774B-8C5B-306F05FC6BF9}" srcOrd="0" destOrd="0" presId="urn:microsoft.com/office/officeart/2005/8/layout/equation2"/>
    <dgm:cxn modelId="{56E5A9CA-E6E6-4D43-8347-4027EE98D989}" type="presOf" srcId="{CF96F4DC-49AE-4041-802E-34573B90A9B8}" destId="{445FC452-A4EB-CB49-BF28-8F0F7F8520B7}" srcOrd="0" destOrd="0" presId="urn:microsoft.com/office/officeart/2005/8/layout/equation2"/>
    <dgm:cxn modelId="{D6B373D8-C8AC-A64C-99A8-F1AE88BAE162}" srcId="{5CB7AA04-B386-AB44-910D-B54AE4FCFA06}" destId="{F06FFDE0-AE0E-9B41-9AA9-C157E5513979}" srcOrd="2" destOrd="0" parTransId="{C4AFA382-4442-EE45-A77A-F43804E409DE}" sibTransId="{B15D00D9-0CD0-0144-BACA-2A92973F2A6B}"/>
    <dgm:cxn modelId="{A735F4FC-9216-1642-B91C-10A4A553DA8A}" type="presParOf" srcId="{3E61DFB9-BE51-4D45-8AF6-58AFC13429C1}" destId="{17C6E692-F32C-8044-916C-BEA35A911FF0}" srcOrd="0" destOrd="0" presId="urn:microsoft.com/office/officeart/2005/8/layout/equation2"/>
    <dgm:cxn modelId="{FFD2C0C1-D15D-154D-B536-EAE6D208D667}" type="presParOf" srcId="{17C6E692-F32C-8044-916C-BEA35A911FF0}" destId="{30FDF3E3-432F-F444-8BCE-1743D7E45855}" srcOrd="0" destOrd="0" presId="urn:microsoft.com/office/officeart/2005/8/layout/equation2"/>
    <dgm:cxn modelId="{FBC0E0F9-D4AF-3F43-A7CE-425D48B0CAD0}" type="presParOf" srcId="{17C6E692-F32C-8044-916C-BEA35A911FF0}" destId="{8A020869-28A5-7240-BA1E-D47CAEC93E21}" srcOrd="1" destOrd="0" presId="urn:microsoft.com/office/officeart/2005/8/layout/equation2"/>
    <dgm:cxn modelId="{B3FA28F7-573C-A44D-AFA7-C6570CFEB882}" type="presParOf" srcId="{17C6E692-F32C-8044-916C-BEA35A911FF0}" destId="{B0493688-ECA4-774B-8C5B-306F05FC6BF9}" srcOrd="2" destOrd="0" presId="urn:microsoft.com/office/officeart/2005/8/layout/equation2"/>
    <dgm:cxn modelId="{4D3C5F63-6774-B645-9329-3E1E408988E1}" type="presParOf" srcId="{17C6E692-F32C-8044-916C-BEA35A911FF0}" destId="{FAD7576D-878B-FD40-A1B0-795438845E50}" srcOrd="3" destOrd="0" presId="urn:microsoft.com/office/officeart/2005/8/layout/equation2"/>
    <dgm:cxn modelId="{BC03A648-920F-D04E-8E03-8FD8196F2323}" type="presParOf" srcId="{17C6E692-F32C-8044-916C-BEA35A911FF0}" destId="{8F68BB0C-FC6E-C34D-81B5-F804284440A2}" srcOrd="4" destOrd="0" presId="urn:microsoft.com/office/officeart/2005/8/layout/equation2"/>
    <dgm:cxn modelId="{B1EE41B1-38B1-4746-8979-566743977BD5}" type="presParOf" srcId="{3E61DFB9-BE51-4D45-8AF6-58AFC13429C1}" destId="{445FC452-A4EB-CB49-BF28-8F0F7F8520B7}" srcOrd="1" destOrd="0" presId="urn:microsoft.com/office/officeart/2005/8/layout/equation2"/>
    <dgm:cxn modelId="{39DA0398-1762-904E-9A86-20AE53DEF8C0}" type="presParOf" srcId="{445FC452-A4EB-CB49-BF28-8F0F7F8520B7}" destId="{F8E295DD-B7A8-3040-8A24-E9F47877FFA7}" srcOrd="0" destOrd="0" presId="urn:microsoft.com/office/officeart/2005/8/layout/equation2"/>
    <dgm:cxn modelId="{804ADFE3-6D6F-DC40-9D3A-E93854698FD7}" type="presParOf" srcId="{3E61DFB9-BE51-4D45-8AF6-58AFC13429C1}" destId="{7929634A-C94E-294E-91F6-E22ED6B47C7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9B3F8BF-E769-7D41-801D-E535445D596D}" type="doc">
      <dgm:prSet loTypeId="urn:microsoft.com/office/officeart/2008/layout/SquareAccentList" loCatId="" qsTypeId="urn:microsoft.com/office/officeart/2005/8/quickstyle/simple1" qsCatId="simple" csTypeId="urn:microsoft.com/office/officeart/2005/8/colors/colorful4" csCatId="colorful" phldr="1"/>
      <dgm:spPr/>
      <dgm:t>
        <a:bodyPr/>
        <a:lstStyle/>
        <a:p>
          <a:endParaRPr lang="en-US"/>
        </a:p>
      </dgm:t>
    </dgm:pt>
    <dgm:pt modelId="{8F4DE8B2-C4CF-0846-A47E-BD8509BDD70C}">
      <dgm:prSet phldrT="[Text]"/>
      <dgm:spPr/>
      <dgm:t>
        <a:bodyPr/>
        <a:lstStyle/>
        <a:p>
          <a:r>
            <a:rPr lang="en-US"/>
            <a:t>Challenges</a:t>
          </a:r>
        </a:p>
      </dgm:t>
    </dgm:pt>
    <dgm:pt modelId="{7D2363F5-7849-D64F-9608-6AB0A6AD2740}" type="parTrans" cxnId="{D0240803-5FF4-9A42-84D3-FD935C4EF81C}">
      <dgm:prSet/>
      <dgm:spPr/>
      <dgm:t>
        <a:bodyPr/>
        <a:lstStyle/>
        <a:p>
          <a:endParaRPr lang="en-US"/>
        </a:p>
      </dgm:t>
    </dgm:pt>
    <dgm:pt modelId="{48496D9F-5A28-2B43-A62A-F015491B19C4}" type="sibTrans" cxnId="{D0240803-5FF4-9A42-84D3-FD935C4EF81C}">
      <dgm:prSet/>
      <dgm:spPr/>
      <dgm:t>
        <a:bodyPr/>
        <a:lstStyle/>
        <a:p>
          <a:endParaRPr lang="en-US"/>
        </a:p>
      </dgm:t>
    </dgm:pt>
    <dgm:pt modelId="{523FF689-1700-504F-9A48-C2697EBCE821}">
      <dgm:prSet phldrT="[Text]"/>
      <dgm:spPr/>
      <dgm:t>
        <a:bodyPr/>
        <a:lstStyle/>
        <a:p>
          <a:r>
            <a:rPr lang="en-US" dirty="0"/>
            <a:t>Part</a:t>
          </a:r>
          <a:r>
            <a:rPr lang="en-US" baseline="0" dirty="0"/>
            <a:t> implementation in Python, part in MATLAB</a:t>
          </a:r>
          <a:endParaRPr lang="en-US" dirty="0"/>
        </a:p>
      </dgm:t>
    </dgm:pt>
    <dgm:pt modelId="{DB1E784C-538D-3F4A-91CF-4D9CFDC3BEBE}" type="parTrans" cxnId="{ACC28DBE-36C8-8D44-B367-6C77AD6F1CC2}">
      <dgm:prSet/>
      <dgm:spPr/>
      <dgm:t>
        <a:bodyPr/>
        <a:lstStyle/>
        <a:p>
          <a:endParaRPr lang="en-US"/>
        </a:p>
      </dgm:t>
    </dgm:pt>
    <dgm:pt modelId="{68C6931B-303E-CB4E-BA9C-57E8EBE2A04D}" type="sibTrans" cxnId="{ACC28DBE-36C8-8D44-B367-6C77AD6F1CC2}">
      <dgm:prSet/>
      <dgm:spPr/>
      <dgm:t>
        <a:bodyPr/>
        <a:lstStyle/>
        <a:p>
          <a:endParaRPr lang="en-US"/>
        </a:p>
      </dgm:t>
    </dgm:pt>
    <dgm:pt modelId="{ADA1565E-7D3A-6540-9F4A-1587D2C0C584}">
      <dgm:prSet phldrT="[Text]"/>
      <dgm:spPr/>
      <dgm:t>
        <a:bodyPr/>
        <a:lstStyle/>
        <a:p>
          <a:r>
            <a:rPr lang="en-US" dirty="0"/>
            <a:t>Lack of information on data preprocessing for replication </a:t>
          </a:r>
        </a:p>
      </dgm:t>
    </dgm:pt>
    <dgm:pt modelId="{9EE72AEC-721B-D045-BF54-150A38FD84BD}" type="parTrans" cxnId="{0820BA71-D248-6A4E-BB0C-B635864577F6}">
      <dgm:prSet/>
      <dgm:spPr/>
      <dgm:t>
        <a:bodyPr/>
        <a:lstStyle/>
        <a:p>
          <a:endParaRPr lang="en-US"/>
        </a:p>
      </dgm:t>
    </dgm:pt>
    <dgm:pt modelId="{3605563C-DEE6-224F-8E91-7BC2891E2DFF}" type="sibTrans" cxnId="{0820BA71-D248-6A4E-BB0C-B635864577F6}">
      <dgm:prSet/>
      <dgm:spPr/>
      <dgm:t>
        <a:bodyPr/>
        <a:lstStyle/>
        <a:p>
          <a:endParaRPr lang="en-US"/>
        </a:p>
      </dgm:t>
    </dgm:pt>
    <dgm:pt modelId="{57D12F7E-9E3A-A141-A7DE-796F346A3214}">
      <dgm:prSet phldrT="[Text]"/>
      <dgm:spPr/>
      <dgm:t>
        <a:bodyPr/>
        <a:lstStyle/>
        <a:p>
          <a:r>
            <a:rPr lang="en-US" dirty="0"/>
            <a:t>Obsolete, sometime broken code and libraries</a:t>
          </a:r>
        </a:p>
      </dgm:t>
    </dgm:pt>
    <dgm:pt modelId="{8ECE363E-455C-A84E-B007-74D286626072}" type="parTrans" cxnId="{991A415D-43D7-A545-93BB-0072E68A1AA5}">
      <dgm:prSet/>
      <dgm:spPr/>
      <dgm:t>
        <a:bodyPr/>
        <a:lstStyle/>
        <a:p>
          <a:endParaRPr lang="en-US"/>
        </a:p>
      </dgm:t>
    </dgm:pt>
    <dgm:pt modelId="{B2F141A5-C78B-1F4B-A214-7844650DA049}" type="sibTrans" cxnId="{991A415D-43D7-A545-93BB-0072E68A1AA5}">
      <dgm:prSet/>
      <dgm:spPr/>
      <dgm:t>
        <a:bodyPr/>
        <a:lstStyle/>
        <a:p>
          <a:endParaRPr lang="en-US"/>
        </a:p>
      </dgm:t>
    </dgm:pt>
    <dgm:pt modelId="{6C09A610-12AB-684F-A99F-FC52124078B2}" type="pres">
      <dgm:prSet presAssocID="{D9B3F8BF-E769-7D41-801D-E535445D596D}" presName="layout" presStyleCnt="0">
        <dgm:presLayoutVars>
          <dgm:chMax/>
          <dgm:chPref/>
          <dgm:dir/>
          <dgm:resizeHandles/>
        </dgm:presLayoutVars>
      </dgm:prSet>
      <dgm:spPr/>
    </dgm:pt>
    <dgm:pt modelId="{1D75C15D-D839-5D4B-B734-3B8F1646313D}" type="pres">
      <dgm:prSet presAssocID="{8F4DE8B2-C4CF-0846-A47E-BD8509BDD70C}" presName="root" presStyleCnt="0">
        <dgm:presLayoutVars>
          <dgm:chMax/>
          <dgm:chPref/>
        </dgm:presLayoutVars>
      </dgm:prSet>
      <dgm:spPr/>
    </dgm:pt>
    <dgm:pt modelId="{8E2B4224-EC41-E94F-92E3-36A998722893}" type="pres">
      <dgm:prSet presAssocID="{8F4DE8B2-C4CF-0846-A47E-BD8509BDD70C}" presName="rootComposite" presStyleCnt="0">
        <dgm:presLayoutVars/>
      </dgm:prSet>
      <dgm:spPr/>
    </dgm:pt>
    <dgm:pt modelId="{5A5CBA5E-3875-454C-92B7-0E3FE791E193}" type="pres">
      <dgm:prSet presAssocID="{8F4DE8B2-C4CF-0846-A47E-BD8509BDD70C}" presName="ParentAccent" presStyleLbl="alignNode1" presStyleIdx="0" presStyleCnt="1"/>
      <dgm:spPr/>
    </dgm:pt>
    <dgm:pt modelId="{5178D3EF-6479-114A-9809-EA205B36DFED}" type="pres">
      <dgm:prSet presAssocID="{8F4DE8B2-C4CF-0846-A47E-BD8509BDD70C}" presName="ParentSmallAccent" presStyleLbl="fgAcc1" presStyleIdx="0" presStyleCnt="1"/>
      <dgm:spPr/>
    </dgm:pt>
    <dgm:pt modelId="{3EF4B4BB-6099-2C4E-BEBF-1302D78BEFB5}" type="pres">
      <dgm:prSet presAssocID="{8F4DE8B2-C4CF-0846-A47E-BD8509BDD70C}" presName="Parent" presStyleLbl="revTx" presStyleIdx="0" presStyleCnt="4">
        <dgm:presLayoutVars>
          <dgm:chMax/>
          <dgm:chPref val="4"/>
          <dgm:bulletEnabled val="1"/>
        </dgm:presLayoutVars>
      </dgm:prSet>
      <dgm:spPr/>
    </dgm:pt>
    <dgm:pt modelId="{649A14B6-FB2A-D948-8E02-8243376BA05D}" type="pres">
      <dgm:prSet presAssocID="{8F4DE8B2-C4CF-0846-A47E-BD8509BDD70C}" presName="childShape" presStyleCnt="0">
        <dgm:presLayoutVars>
          <dgm:chMax val="0"/>
          <dgm:chPref val="0"/>
        </dgm:presLayoutVars>
      </dgm:prSet>
      <dgm:spPr/>
    </dgm:pt>
    <dgm:pt modelId="{D4287BDF-3B11-0B42-84F3-C298BD4198E9}" type="pres">
      <dgm:prSet presAssocID="{523FF689-1700-504F-9A48-C2697EBCE821}" presName="childComposite" presStyleCnt="0">
        <dgm:presLayoutVars>
          <dgm:chMax val="0"/>
          <dgm:chPref val="0"/>
        </dgm:presLayoutVars>
      </dgm:prSet>
      <dgm:spPr/>
    </dgm:pt>
    <dgm:pt modelId="{9C2A1F81-D521-A443-89F3-E64EF4013EEF}" type="pres">
      <dgm:prSet presAssocID="{523FF689-1700-504F-9A48-C2697EBCE821}" presName="ChildAccent" presStyleLbl="solidFgAcc1" presStyleIdx="0" presStyleCnt="3"/>
      <dgm:spPr/>
    </dgm:pt>
    <dgm:pt modelId="{0E8DC2C7-BC02-1B4A-AD80-D43B290A801D}" type="pres">
      <dgm:prSet presAssocID="{523FF689-1700-504F-9A48-C2697EBCE821}" presName="Child" presStyleLbl="revTx" presStyleIdx="1" presStyleCnt="4">
        <dgm:presLayoutVars>
          <dgm:chMax val="0"/>
          <dgm:chPref val="0"/>
          <dgm:bulletEnabled val="1"/>
        </dgm:presLayoutVars>
      </dgm:prSet>
      <dgm:spPr/>
    </dgm:pt>
    <dgm:pt modelId="{FA323CC5-9A68-4544-A161-6BE3CF36433F}" type="pres">
      <dgm:prSet presAssocID="{ADA1565E-7D3A-6540-9F4A-1587D2C0C584}" presName="childComposite" presStyleCnt="0">
        <dgm:presLayoutVars>
          <dgm:chMax val="0"/>
          <dgm:chPref val="0"/>
        </dgm:presLayoutVars>
      </dgm:prSet>
      <dgm:spPr/>
    </dgm:pt>
    <dgm:pt modelId="{99E46A41-8EAB-4C41-B16B-92E0033C98C0}" type="pres">
      <dgm:prSet presAssocID="{ADA1565E-7D3A-6540-9F4A-1587D2C0C584}" presName="ChildAccent" presStyleLbl="solidFgAcc1" presStyleIdx="1" presStyleCnt="3"/>
      <dgm:spPr/>
    </dgm:pt>
    <dgm:pt modelId="{78935505-84B1-4347-930B-5CD491110ED4}" type="pres">
      <dgm:prSet presAssocID="{ADA1565E-7D3A-6540-9F4A-1587D2C0C584}" presName="Child" presStyleLbl="revTx" presStyleIdx="2" presStyleCnt="4">
        <dgm:presLayoutVars>
          <dgm:chMax val="0"/>
          <dgm:chPref val="0"/>
          <dgm:bulletEnabled val="1"/>
        </dgm:presLayoutVars>
      </dgm:prSet>
      <dgm:spPr/>
    </dgm:pt>
    <dgm:pt modelId="{DB4E3A54-8A25-DD44-8B20-B4295563EF45}" type="pres">
      <dgm:prSet presAssocID="{57D12F7E-9E3A-A141-A7DE-796F346A3214}" presName="childComposite" presStyleCnt="0">
        <dgm:presLayoutVars>
          <dgm:chMax val="0"/>
          <dgm:chPref val="0"/>
        </dgm:presLayoutVars>
      </dgm:prSet>
      <dgm:spPr/>
    </dgm:pt>
    <dgm:pt modelId="{B70416A1-1EFA-D249-BA09-399A83DCC146}" type="pres">
      <dgm:prSet presAssocID="{57D12F7E-9E3A-A141-A7DE-796F346A3214}" presName="ChildAccent" presStyleLbl="solidFgAcc1" presStyleIdx="2" presStyleCnt="3"/>
      <dgm:spPr/>
    </dgm:pt>
    <dgm:pt modelId="{C44A8F25-37E2-9940-8D28-B037A416D29B}" type="pres">
      <dgm:prSet presAssocID="{57D12F7E-9E3A-A141-A7DE-796F346A3214}" presName="Child" presStyleLbl="revTx" presStyleIdx="3" presStyleCnt="4">
        <dgm:presLayoutVars>
          <dgm:chMax val="0"/>
          <dgm:chPref val="0"/>
          <dgm:bulletEnabled val="1"/>
        </dgm:presLayoutVars>
      </dgm:prSet>
      <dgm:spPr/>
    </dgm:pt>
  </dgm:ptLst>
  <dgm:cxnLst>
    <dgm:cxn modelId="{D0240803-5FF4-9A42-84D3-FD935C4EF81C}" srcId="{D9B3F8BF-E769-7D41-801D-E535445D596D}" destId="{8F4DE8B2-C4CF-0846-A47E-BD8509BDD70C}" srcOrd="0" destOrd="0" parTransId="{7D2363F5-7849-D64F-9608-6AB0A6AD2740}" sibTransId="{48496D9F-5A28-2B43-A62A-F015491B19C4}"/>
    <dgm:cxn modelId="{3292BC30-0EE8-864D-A6CD-219485C32D84}" type="presOf" srcId="{ADA1565E-7D3A-6540-9F4A-1587D2C0C584}" destId="{78935505-84B1-4347-930B-5CD491110ED4}" srcOrd="0" destOrd="0" presId="urn:microsoft.com/office/officeart/2008/layout/SquareAccentList"/>
    <dgm:cxn modelId="{9CD3EA57-A28E-F34D-AECF-4F490EA8794C}" type="presOf" srcId="{57D12F7E-9E3A-A141-A7DE-796F346A3214}" destId="{C44A8F25-37E2-9940-8D28-B037A416D29B}" srcOrd="0" destOrd="0" presId="urn:microsoft.com/office/officeart/2008/layout/SquareAccentList"/>
    <dgm:cxn modelId="{991A415D-43D7-A545-93BB-0072E68A1AA5}" srcId="{8F4DE8B2-C4CF-0846-A47E-BD8509BDD70C}" destId="{57D12F7E-9E3A-A141-A7DE-796F346A3214}" srcOrd="2" destOrd="0" parTransId="{8ECE363E-455C-A84E-B007-74D286626072}" sibTransId="{B2F141A5-C78B-1F4B-A214-7844650DA049}"/>
    <dgm:cxn modelId="{0820BA71-D248-6A4E-BB0C-B635864577F6}" srcId="{8F4DE8B2-C4CF-0846-A47E-BD8509BDD70C}" destId="{ADA1565E-7D3A-6540-9F4A-1587D2C0C584}" srcOrd="1" destOrd="0" parTransId="{9EE72AEC-721B-D045-BF54-150A38FD84BD}" sibTransId="{3605563C-DEE6-224F-8E91-7BC2891E2DFF}"/>
    <dgm:cxn modelId="{FC71D2A2-8FE3-E24C-8206-E209FC339B60}" type="presOf" srcId="{523FF689-1700-504F-9A48-C2697EBCE821}" destId="{0E8DC2C7-BC02-1B4A-AD80-D43B290A801D}" srcOrd="0" destOrd="0" presId="urn:microsoft.com/office/officeart/2008/layout/SquareAccentList"/>
    <dgm:cxn modelId="{5791DCA8-2C1E-7845-84E1-D6A0339BA724}" type="presOf" srcId="{8F4DE8B2-C4CF-0846-A47E-BD8509BDD70C}" destId="{3EF4B4BB-6099-2C4E-BEBF-1302D78BEFB5}" srcOrd="0" destOrd="0" presId="urn:microsoft.com/office/officeart/2008/layout/SquareAccentList"/>
    <dgm:cxn modelId="{E2448CB5-AA6A-5746-9E63-D5608B6D9001}" type="presOf" srcId="{D9B3F8BF-E769-7D41-801D-E535445D596D}" destId="{6C09A610-12AB-684F-A99F-FC52124078B2}" srcOrd="0" destOrd="0" presId="urn:microsoft.com/office/officeart/2008/layout/SquareAccentList"/>
    <dgm:cxn modelId="{ACC28DBE-36C8-8D44-B367-6C77AD6F1CC2}" srcId="{8F4DE8B2-C4CF-0846-A47E-BD8509BDD70C}" destId="{523FF689-1700-504F-9A48-C2697EBCE821}" srcOrd="0" destOrd="0" parTransId="{DB1E784C-538D-3F4A-91CF-4D9CFDC3BEBE}" sibTransId="{68C6931B-303E-CB4E-BA9C-57E8EBE2A04D}"/>
    <dgm:cxn modelId="{0C100ECB-B3F6-5E4E-A445-6AB7F4FE919D}" type="presParOf" srcId="{6C09A610-12AB-684F-A99F-FC52124078B2}" destId="{1D75C15D-D839-5D4B-B734-3B8F1646313D}" srcOrd="0" destOrd="0" presId="urn:microsoft.com/office/officeart/2008/layout/SquareAccentList"/>
    <dgm:cxn modelId="{8FBB3492-EA38-7D4A-B0FB-C7FC0AD152A6}" type="presParOf" srcId="{1D75C15D-D839-5D4B-B734-3B8F1646313D}" destId="{8E2B4224-EC41-E94F-92E3-36A998722893}" srcOrd="0" destOrd="0" presId="urn:microsoft.com/office/officeart/2008/layout/SquareAccentList"/>
    <dgm:cxn modelId="{B890C076-CCDD-8644-B921-FF58C26AD509}" type="presParOf" srcId="{8E2B4224-EC41-E94F-92E3-36A998722893}" destId="{5A5CBA5E-3875-454C-92B7-0E3FE791E193}" srcOrd="0" destOrd="0" presId="urn:microsoft.com/office/officeart/2008/layout/SquareAccentList"/>
    <dgm:cxn modelId="{87E661C6-CB00-1440-B8DB-89D30E50C2C9}" type="presParOf" srcId="{8E2B4224-EC41-E94F-92E3-36A998722893}" destId="{5178D3EF-6479-114A-9809-EA205B36DFED}" srcOrd="1" destOrd="0" presId="urn:microsoft.com/office/officeart/2008/layout/SquareAccentList"/>
    <dgm:cxn modelId="{93710D2A-2A93-3946-9E45-D3284104D25E}" type="presParOf" srcId="{8E2B4224-EC41-E94F-92E3-36A998722893}" destId="{3EF4B4BB-6099-2C4E-BEBF-1302D78BEFB5}" srcOrd="2" destOrd="0" presId="urn:microsoft.com/office/officeart/2008/layout/SquareAccentList"/>
    <dgm:cxn modelId="{623E3449-56C1-494B-B3E8-1B15A1793194}" type="presParOf" srcId="{1D75C15D-D839-5D4B-B734-3B8F1646313D}" destId="{649A14B6-FB2A-D948-8E02-8243376BA05D}" srcOrd="1" destOrd="0" presId="urn:microsoft.com/office/officeart/2008/layout/SquareAccentList"/>
    <dgm:cxn modelId="{6A33EB30-76A9-154C-AF3E-D19A48995608}" type="presParOf" srcId="{649A14B6-FB2A-D948-8E02-8243376BA05D}" destId="{D4287BDF-3B11-0B42-84F3-C298BD4198E9}" srcOrd="0" destOrd="0" presId="urn:microsoft.com/office/officeart/2008/layout/SquareAccentList"/>
    <dgm:cxn modelId="{1386C276-2A7B-6C4A-AB1B-B078735D11AC}" type="presParOf" srcId="{D4287BDF-3B11-0B42-84F3-C298BD4198E9}" destId="{9C2A1F81-D521-A443-89F3-E64EF4013EEF}" srcOrd="0" destOrd="0" presId="urn:microsoft.com/office/officeart/2008/layout/SquareAccentList"/>
    <dgm:cxn modelId="{6F604B7D-216E-5B40-9F80-52F3A1287E01}" type="presParOf" srcId="{D4287BDF-3B11-0B42-84F3-C298BD4198E9}" destId="{0E8DC2C7-BC02-1B4A-AD80-D43B290A801D}" srcOrd="1" destOrd="0" presId="urn:microsoft.com/office/officeart/2008/layout/SquareAccentList"/>
    <dgm:cxn modelId="{430FB6DB-84AA-D648-A980-8933CCF44168}" type="presParOf" srcId="{649A14B6-FB2A-D948-8E02-8243376BA05D}" destId="{FA323CC5-9A68-4544-A161-6BE3CF36433F}" srcOrd="1" destOrd="0" presId="urn:microsoft.com/office/officeart/2008/layout/SquareAccentList"/>
    <dgm:cxn modelId="{4CFAC073-16E2-2B4E-83BD-6B5B39C4DB1D}" type="presParOf" srcId="{FA323CC5-9A68-4544-A161-6BE3CF36433F}" destId="{99E46A41-8EAB-4C41-B16B-92E0033C98C0}" srcOrd="0" destOrd="0" presId="urn:microsoft.com/office/officeart/2008/layout/SquareAccentList"/>
    <dgm:cxn modelId="{13D8343A-24B2-454D-B5BC-6A4F49544240}" type="presParOf" srcId="{FA323CC5-9A68-4544-A161-6BE3CF36433F}" destId="{78935505-84B1-4347-930B-5CD491110ED4}" srcOrd="1" destOrd="0" presId="urn:microsoft.com/office/officeart/2008/layout/SquareAccentList"/>
    <dgm:cxn modelId="{EB954BD0-8525-EF4C-A4A9-88E77AA27F41}" type="presParOf" srcId="{649A14B6-FB2A-D948-8E02-8243376BA05D}" destId="{DB4E3A54-8A25-DD44-8B20-B4295563EF45}" srcOrd="2" destOrd="0" presId="urn:microsoft.com/office/officeart/2008/layout/SquareAccentList"/>
    <dgm:cxn modelId="{8BAF0B6B-83FF-924D-9945-5A306177FCA7}" type="presParOf" srcId="{DB4E3A54-8A25-DD44-8B20-B4295563EF45}" destId="{B70416A1-1EFA-D249-BA09-399A83DCC146}" srcOrd="0" destOrd="0" presId="urn:microsoft.com/office/officeart/2008/layout/SquareAccentList"/>
    <dgm:cxn modelId="{A72FB8BD-5EC4-ED47-A82B-53FE1007CDEC}" type="presParOf" srcId="{DB4E3A54-8A25-DD44-8B20-B4295563EF45}" destId="{C44A8F25-37E2-9940-8D28-B037A416D29B}"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BE8B0D3-214D-FB4A-997B-808C71F0FCB8}" type="doc">
      <dgm:prSet loTypeId="urn:microsoft.com/office/officeart/2005/8/layout/process3" loCatId="" qsTypeId="urn:microsoft.com/office/officeart/2005/8/quickstyle/simple1" qsCatId="simple" csTypeId="urn:microsoft.com/office/officeart/2005/8/colors/colorful3" csCatId="colorful" phldr="1"/>
      <dgm:spPr/>
      <dgm:t>
        <a:bodyPr/>
        <a:lstStyle/>
        <a:p>
          <a:endParaRPr lang="en-US"/>
        </a:p>
      </dgm:t>
    </dgm:pt>
    <dgm:pt modelId="{AEDD4F5D-5084-B047-8889-BBD7AE05BAF8}">
      <dgm:prSet phldrT="[Text]"/>
      <dgm:spPr/>
      <dgm:t>
        <a:bodyPr/>
        <a:lstStyle/>
        <a:p>
          <a:r>
            <a:rPr lang="en-US" dirty="0"/>
            <a:t>Why are we discussing MATLAB?</a:t>
          </a:r>
        </a:p>
      </dgm:t>
    </dgm:pt>
    <dgm:pt modelId="{6F1DB866-CCE9-8846-9DB8-A3565F24D541}" type="parTrans" cxnId="{298643B0-BB1A-0440-AEEC-7354F53724B2}">
      <dgm:prSet/>
      <dgm:spPr/>
      <dgm:t>
        <a:bodyPr/>
        <a:lstStyle/>
        <a:p>
          <a:endParaRPr lang="en-US"/>
        </a:p>
      </dgm:t>
    </dgm:pt>
    <dgm:pt modelId="{6E72E747-9FD2-D847-9489-B737EBC547B5}" type="sibTrans" cxnId="{298643B0-BB1A-0440-AEEC-7354F53724B2}">
      <dgm:prSet/>
      <dgm:spPr/>
      <dgm:t>
        <a:bodyPr/>
        <a:lstStyle/>
        <a:p>
          <a:endParaRPr lang="en-US"/>
        </a:p>
      </dgm:t>
    </dgm:pt>
    <dgm:pt modelId="{B52BF888-AF5C-C84D-9FD1-60D1122EDB94}">
      <dgm:prSet phldrT="[Text]"/>
      <dgm:spPr/>
      <dgm:t>
        <a:bodyPr/>
        <a:lstStyle/>
        <a:p>
          <a:r>
            <a:rPr lang="en-US" dirty="0">
              <a:cs typeface="Calibri"/>
            </a:rPr>
            <a:t>Authors provided the code for the algorithms</a:t>
          </a:r>
          <a:endParaRPr lang="en-US" dirty="0"/>
        </a:p>
      </dgm:t>
    </dgm:pt>
    <dgm:pt modelId="{CDA01B23-35E7-3343-A438-AD6DCF66370A}" type="parTrans" cxnId="{140D95C4-E850-AE43-B7DE-99C36830141E}">
      <dgm:prSet/>
      <dgm:spPr/>
      <dgm:t>
        <a:bodyPr/>
        <a:lstStyle/>
        <a:p>
          <a:endParaRPr lang="en-US"/>
        </a:p>
      </dgm:t>
    </dgm:pt>
    <dgm:pt modelId="{310CAC92-335E-A446-862B-7AEFCC5423C6}" type="sibTrans" cxnId="{140D95C4-E850-AE43-B7DE-99C36830141E}">
      <dgm:prSet/>
      <dgm:spPr/>
      <dgm:t>
        <a:bodyPr/>
        <a:lstStyle/>
        <a:p>
          <a:endParaRPr lang="en-US"/>
        </a:p>
      </dgm:t>
    </dgm:pt>
    <dgm:pt modelId="{059BAF8C-CF5C-DB43-93B9-9D0E77AD9EB7}">
      <dgm:prSet phldrT="[Text]"/>
      <dgm:spPr/>
      <dgm:t>
        <a:bodyPr/>
        <a:lstStyle/>
        <a:p>
          <a:r>
            <a:rPr lang="en-US" dirty="0"/>
            <a:t>How to get around it?</a:t>
          </a:r>
        </a:p>
      </dgm:t>
    </dgm:pt>
    <dgm:pt modelId="{56454E23-F1B6-B94E-AD17-7D90D9C1D64A}" type="parTrans" cxnId="{E73692D3-1AE9-2A48-8361-0494CE7AC87B}">
      <dgm:prSet/>
      <dgm:spPr/>
      <dgm:t>
        <a:bodyPr/>
        <a:lstStyle/>
        <a:p>
          <a:endParaRPr lang="en-US"/>
        </a:p>
      </dgm:t>
    </dgm:pt>
    <dgm:pt modelId="{FBBC2F24-D9DB-8546-ABF0-C1E820CC5911}" type="sibTrans" cxnId="{E73692D3-1AE9-2A48-8361-0494CE7AC87B}">
      <dgm:prSet/>
      <dgm:spPr/>
      <dgm:t>
        <a:bodyPr/>
        <a:lstStyle/>
        <a:p>
          <a:endParaRPr lang="en-US"/>
        </a:p>
      </dgm:t>
    </dgm:pt>
    <dgm:pt modelId="{9DCC5D7B-DB25-244A-9D34-5FF26332C345}">
      <dgm:prSet phldrT="[Text]"/>
      <dgm:spPr/>
      <dgm:t>
        <a:bodyPr/>
        <a:lstStyle/>
        <a:p>
          <a:r>
            <a:rPr lang="en-US">
              <a:cs typeface="Calibri"/>
            </a:rPr>
            <a:t>Install MATLAB</a:t>
          </a:r>
          <a:endParaRPr lang="en-US" dirty="0"/>
        </a:p>
      </dgm:t>
    </dgm:pt>
    <dgm:pt modelId="{8B95B45F-6A73-D642-AF3C-E9613108919F}" type="parTrans" cxnId="{3B11CBE9-4B45-AD47-A613-58B7A42DF11F}">
      <dgm:prSet/>
      <dgm:spPr/>
      <dgm:t>
        <a:bodyPr/>
        <a:lstStyle/>
        <a:p>
          <a:endParaRPr lang="en-US"/>
        </a:p>
      </dgm:t>
    </dgm:pt>
    <dgm:pt modelId="{6CBB299E-242A-AF4D-9DAB-36D0E9849CA5}" type="sibTrans" cxnId="{3B11CBE9-4B45-AD47-A613-58B7A42DF11F}">
      <dgm:prSet/>
      <dgm:spPr/>
      <dgm:t>
        <a:bodyPr/>
        <a:lstStyle/>
        <a:p>
          <a:endParaRPr lang="en-US"/>
        </a:p>
      </dgm:t>
    </dgm:pt>
    <dgm:pt modelId="{4A26C70A-33BA-D243-ADC2-76E1F5CC3FA1}">
      <dgm:prSet/>
      <dgm:spPr/>
      <dgm:t>
        <a:bodyPr/>
        <a:lstStyle/>
        <a:p>
          <a:r>
            <a:rPr lang="en-US" dirty="0">
              <a:cs typeface="Calibri"/>
            </a:rPr>
            <a:t>Unfortunately, some of them are written in MATLAB</a:t>
          </a:r>
        </a:p>
      </dgm:t>
    </dgm:pt>
    <dgm:pt modelId="{84A6335B-E760-B441-9842-18C73959E4BA}" type="parTrans" cxnId="{E62C7E5C-5450-A748-8FB0-3F61435DACB4}">
      <dgm:prSet/>
      <dgm:spPr/>
      <dgm:t>
        <a:bodyPr/>
        <a:lstStyle/>
        <a:p>
          <a:endParaRPr lang="en-US"/>
        </a:p>
      </dgm:t>
    </dgm:pt>
    <dgm:pt modelId="{A14582F3-80F4-EA4F-AE66-147008CA7225}" type="sibTrans" cxnId="{E62C7E5C-5450-A748-8FB0-3F61435DACB4}">
      <dgm:prSet/>
      <dgm:spPr/>
      <dgm:t>
        <a:bodyPr/>
        <a:lstStyle/>
        <a:p>
          <a:endParaRPr lang="en-US"/>
        </a:p>
      </dgm:t>
    </dgm:pt>
    <dgm:pt modelId="{F2E011AD-AEFD-7F45-8A4D-8CB3636054F1}">
      <dgm:prSet/>
      <dgm:spPr/>
      <dgm:t>
        <a:bodyPr/>
        <a:lstStyle/>
        <a:p>
          <a:r>
            <a:rPr lang="en-US" dirty="0">
              <a:cs typeface="Calibri"/>
            </a:rPr>
            <a:t>In folder</a:t>
          </a:r>
          <a:br>
            <a:rPr lang="en-US" dirty="0">
              <a:cs typeface="Calibri"/>
            </a:rPr>
          </a:br>
          <a:r>
            <a:rPr lang="en-US" dirty="0">
              <a:highlight>
                <a:srgbClr val="C0C0C0"/>
              </a:highlight>
              <a:cs typeface="Calibri"/>
            </a:rPr>
            <a:t>/extern/engine/python/ </a:t>
          </a:r>
          <a:r>
            <a:rPr lang="en-US" dirty="0">
              <a:cs typeface="Calibri"/>
            </a:rPr>
            <a:t>under the MATLAB root, </a:t>
          </a:r>
          <a:br>
            <a:rPr lang="en-US" dirty="0">
              <a:cs typeface="Calibri"/>
            </a:rPr>
          </a:br>
          <a:r>
            <a:rPr lang="en-US" dirty="0">
              <a:cs typeface="Calibri"/>
            </a:rPr>
            <a:t>run </a:t>
          </a:r>
          <a:br>
            <a:rPr lang="en-US" dirty="0">
              <a:cs typeface="Calibri"/>
            </a:rPr>
          </a:br>
          <a:r>
            <a:rPr lang="en-US" dirty="0">
              <a:highlight>
                <a:srgbClr val="C0C0C0"/>
              </a:highlight>
              <a:cs typeface="Calibri"/>
            </a:rPr>
            <a:t>python </a:t>
          </a:r>
          <a:r>
            <a:rPr lang="en-US" dirty="0" err="1">
              <a:highlight>
                <a:srgbClr val="C0C0C0"/>
              </a:highlight>
              <a:cs typeface="Calibri"/>
            </a:rPr>
            <a:t>setup.py</a:t>
          </a:r>
          <a:r>
            <a:rPr lang="en-US" dirty="0">
              <a:highlight>
                <a:srgbClr val="C0C0C0"/>
              </a:highlight>
              <a:cs typeface="Calibri"/>
            </a:rPr>
            <a:t> install</a:t>
          </a:r>
          <a:endParaRPr lang="en-US" dirty="0">
            <a:cs typeface="Calibri"/>
          </a:endParaRPr>
        </a:p>
      </dgm:t>
    </dgm:pt>
    <dgm:pt modelId="{E4F16DCF-0606-CF4C-9173-BCAAE1A0B9AF}" type="parTrans" cxnId="{F3DD3134-A608-E346-A961-799FCD53A312}">
      <dgm:prSet/>
      <dgm:spPr/>
      <dgm:t>
        <a:bodyPr/>
        <a:lstStyle/>
        <a:p>
          <a:endParaRPr lang="en-US"/>
        </a:p>
      </dgm:t>
    </dgm:pt>
    <dgm:pt modelId="{9ADEEF9C-2F2C-DD45-9FE2-5D515E8A8858}" type="sibTrans" cxnId="{F3DD3134-A608-E346-A961-799FCD53A312}">
      <dgm:prSet/>
      <dgm:spPr/>
      <dgm:t>
        <a:bodyPr/>
        <a:lstStyle/>
        <a:p>
          <a:endParaRPr lang="en-US"/>
        </a:p>
      </dgm:t>
    </dgm:pt>
    <dgm:pt modelId="{575C05C3-10AD-F04A-BE2F-DCA5CACED749}">
      <dgm:prSet/>
      <dgm:spPr/>
      <dgm:t>
        <a:bodyPr/>
        <a:lstStyle/>
        <a:p>
          <a:r>
            <a:rPr lang="en-US" dirty="0">
              <a:cs typeface="Calibri"/>
            </a:rPr>
            <a:t>Need admin rights</a:t>
          </a:r>
        </a:p>
      </dgm:t>
    </dgm:pt>
    <dgm:pt modelId="{C6A8C74A-6148-EA4F-AA35-9BCA225C0D7A}" type="parTrans" cxnId="{B44B5BF3-6C21-364C-B0EF-8CD96DA9C238}">
      <dgm:prSet/>
      <dgm:spPr/>
      <dgm:t>
        <a:bodyPr/>
        <a:lstStyle/>
        <a:p>
          <a:endParaRPr lang="en-US"/>
        </a:p>
      </dgm:t>
    </dgm:pt>
    <dgm:pt modelId="{801A6745-A1EE-0849-A2BE-C833E7D8D80E}" type="sibTrans" cxnId="{B44B5BF3-6C21-364C-B0EF-8CD96DA9C238}">
      <dgm:prSet/>
      <dgm:spPr/>
      <dgm:t>
        <a:bodyPr/>
        <a:lstStyle/>
        <a:p>
          <a:endParaRPr lang="en-US"/>
        </a:p>
      </dgm:t>
    </dgm:pt>
    <dgm:pt modelId="{1E6AD55D-6423-E349-B429-77977B8B3D70}" type="pres">
      <dgm:prSet presAssocID="{EBE8B0D3-214D-FB4A-997B-808C71F0FCB8}" presName="linearFlow" presStyleCnt="0">
        <dgm:presLayoutVars>
          <dgm:dir/>
          <dgm:animLvl val="lvl"/>
          <dgm:resizeHandles val="exact"/>
        </dgm:presLayoutVars>
      </dgm:prSet>
      <dgm:spPr/>
    </dgm:pt>
    <dgm:pt modelId="{A259AD04-3F2F-9646-9121-1E0D5A67E7FA}" type="pres">
      <dgm:prSet presAssocID="{AEDD4F5D-5084-B047-8889-BBD7AE05BAF8}" presName="composite" presStyleCnt="0"/>
      <dgm:spPr/>
    </dgm:pt>
    <dgm:pt modelId="{250F84E6-3AF1-3E49-81D6-8EF424E8102F}" type="pres">
      <dgm:prSet presAssocID="{AEDD4F5D-5084-B047-8889-BBD7AE05BAF8}" presName="parTx" presStyleLbl="node1" presStyleIdx="0" presStyleCnt="2">
        <dgm:presLayoutVars>
          <dgm:chMax val="0"/>
          <dgm:chPref val="0"/>
          <dgm:bulletEnabled val="1"/>
        </dgm:presLayoutVars>
      </dgm:prSet>
      <dgm:spPr/>
    </dgm:pt>
    <dgm:pt modelId="{FE021E58-23A1-C94E-9A29-CD92C688C4A6}" type="pres">
      <dgm:prSet presAssocID="{AEDD4F5D-5084-B047-8889-BBD7AE05BAF8}" presName="parSh" presStyleLbl="node1" presStyleIdx="0" presStyleCnt="2"/>
      <dgm:spPr/>
    </dgm:pt>
    <dgm:pt modelId="{B5D17547-FCD8-C446-8C7D-43B3B219ECB5}" type="pres">
      <dgm:prSet presAssocID="{AEDD4F5D-5084-B047-8889-BBD7AE05BAF8}" presName="desTx" presStyleLbl="fgAcc1" presStyleIdx="0" presStyleCnt="2">
        <dgm:presLayoutVars>
          <dgm:bulletEnabled val="1"/>
        </dgm:presLayoutVars>
      </dgm:prSet>
      <dgm:spPr/>
    </dgm:pt>
    <dgm:pt modelId="{F68EFD17-22B5-E843-B475-7275D951F1F7}" type="pres">
      <dgm:prSet presAssocID="{6E72E747-9FD2-D847-9489-B737EBC547B5}" presName="sibTrans" presStyleLbl="sibTrans2D1" presStyleIdx="0" presStyleCnt="1"/>
      <dgm:spPr/>
    </dgm:pt>
    <dgm:pt modelId="{DCB24ACA-9EFE-3A41-97EC-51A4902E2D17}" type="pres">
      <dgm:prSet presAssocID="{6E72E747-9FD2-D847-9489-B737EBC547B5}" presName="connTx" presStyleLbl="sibTrans2D1" presStyleIdx="0" presStyleCnt="1"/>
      <dgm:spPr/>
    </dgm:pt>
    <dgm:pt modelId="{85BA0437-ACD6-F84F-8BF6-EC097C32945D}" type="pres">
      <dgm:prSet presAssocID="{059BAF8C-CF5C-DB43-93B9-9D0E77AD9EB7}" presName="composite" presStyleCnt="0"/>
      <dgm:spPr/>
    </dgm:pt>
    <dgm:pt modelId="{4472061B-D926-3342-B352-DA89B607F11A}" type="pres">
      <dgm:prSet presAssocID="{059BAF8C-CF5C-DB43-93B9-9D0E77AD9EB7}" presName="parTx" presStyleLbl="node1" presStyleIdx="0" presStyleCnt="2">
        <dgm:presLayoutVars>
          <dgm:chMax val="0"/>
          <dgm:chPref val="0"/>
          <dgm:bulletEnabled val="1"/>
        </dgm:presLayoutVars>
      </dgm:prSet>
      <dgm:spPr/>
    </dgm:pt>
    <dgm:pt modelId="{7259010D-EFBB-1C44-A1FC-0CA226BCA3A0}" type="pres">
      <dgm:prSet presAssocID="{059BAF8C-CF5C-DB43-93B9-9D0E77AD9EB7}" presName="parSh" presStyleLbl="node1" presStyleIdx="1" presStyleCnt="2"/>
      <dgm:spPr/>
    </dgm:pt>
    <dgm:pt modelId="{32C2C485-750A-A749-A8CD-142D7F88A542}" type="pres">
      <dgm:prSet presAssocID="{059BAF8C-CF5C-DB43-93B9-9D0E77AD9EB7}" presName="desTx" presStyleLbl="fgAcc1" presStyleIdx="1" presStyleCnt="2">
        <dgm:presLayoutVars>
          <dgm:bulletEnabled val="1"/>
        </dgm:presLayoutVars>
      </dgm:prSet>
      <dgm:spPr/>
    </dgm:pt>
  </dgm:ptLst>
  <dgm:cxnLst>
    <dgm:cxn modelId="{0E6B4A06-3298-D842-A641-E7EF2C7A327C}" type="presOf" srcId="{059BAF8C-CF5C-DB43-93B9-9D0E77AD9EB7}" destId="{4472061B-D926-3342-B352-DA89B607F11A}" srcOrd="0" destOrd="0" presId="urn:microsoft.com/office/officeart/2005/8/layout/process3"/>
    <dgm:cxn modelId="{152CB41E-1410-6040-9AED-E0B8F13216EE}" type="presOf" srcId="{6E72E747-9FD2-D847-9489-B737EBC547B5}" destId="{DCB24ACA-9EFE-3A41-97EC-51A4902E2D17}" srcOrd="1" destOrd="0" presId="urn:microsoft.com/office/officeart/2005/8/layout/process3"/>
    <dgm:cxn modelId="{F3DD3134-A608-E346-A961-799FCD53A312}" srcId="{059BAF8C-CF5C-DB43-93B9-9D0E77AD9EB7}" destId="{F2E011AD-AEFD-7F45-8A4D-8CB3636054F1}" srcOrd="1" destOrd="0" parTransId="{E4F16DCF-0606-CF4C-9173-BCAAE1A0B9AF}" sibTransId="{9ADEEF9C-2F2C-DD45-9FE2-5D515E8A8858}"/>
    <dgm:cxn modelId="{6072C250-6F8F-A845-996A-6E9C4B6CCD86}" type="presOf" srcId="{AEDD4F5D-5084-B047-8889-BBD7AE05BAF8}" destId="{FE021E58-23A1-C94E-9A29-CD92C688C4A6}" srcOrd="1" destOrd="0" presId="urn:microsoft.com/office/officeart/2005/8/layout/process3"/>
    <dgm:cxn modelId="{E62C7E5C-5450-A748-8FB0-3F61435DACB4}" srcId="{AEDD4F5D-5084-B047-8889-BBD7AE05BAF8}" destId="{4A26C70A-33BA-D243-ADC2-76E1F5CC3FA1}" srcOrd="1" destOrd="0" parTransId="{84A6335B-E760-B441-9842-18C73959E4BA}" sibTransId="{A14582F3-80F4-EA4F-AE66-147008CA7225}"/>
    <dgm:cxn modelId="{ACB23E63-FEAF-4D4D-9EA6-39B93F2341FE}" type="presOf" srcId="{575C05C3-10AD-F04A-BE2F-DCA5CACED749}" destId="{32C2C485-750A-A749-A8CD-142D7F88A542}" srcOrd="0" destOrd="2" presId="urn:microsoft.com/office/officeart/2005/8/layout/process3"/>
    <dgm:cxn modelId="{D28FA665-8683-C741-B01E-4C3D38A73734}" type="presOf" srcId="{9DCC5D7B-DB25-244A-9D34-5FF26332C345}" destId="{32C2C485-750A-A749-A8CD-142D7F88A542}" srcOrd="0" destOrd="0" presId="urn:microsoft.com/office/officeart/2005/8/layout/process3"/>
    <dgm:cxn modelId="{C44C9482-0281-9D45-9B2C-A8277C9A6DB5}" type="presOf" srcId="{4A26C70A-33BA-D243-ADC2-76E1F5CC3FA1}" destId="{B5D17547-FCD8-C446-8C7D-43B3B219ECB5}" srcOrd="0" destOrd="1" presId="urn:microsoft.com/office/officeart/2005/8/layout/process3"/>
    <dgm:cxn modelId="{42E5C886-DBA5-5D4B-BE67-C5A1D3DA919E}" type="presOf" srcId="{AEDD4F5D-5084-B047-8889-BBD7AE05BAF8}" destId="{250F84E6-3AF1-3E49-81D6-8EF424E8102F}" srcOrd="0" destOrd="0" presId="urn:microsoft.com/office/officeart/2005/8/layout/process3"/>
    <dgm:cxn modelId="{5EE15791-A30D-754E-9BDE-F3F18CE2EE61}" type="presOf" srcId="{059BAF8C-CF5C-DB43-93B9-9D0E77AD9EB7}" destId="{7259010D-EFBB-1C44-A1FC-0CA226BCA3A0}" srcOrd="1" destOrd="0" presId="urn:microsoft.com/office/officeart/2005/8/layout/process3"/>
    <dgm:cxn modelId="{06B242AD-8EB3-2E42-AF3B-753DA06D5574}" type="presOf" srcId="{B52BF888-AF5C-C84D-9FD1-60D1122EDB94}" destId="{B5D17547-FCD8-C446-8C7D-43B3B219ECB5}" srcOrd="0" destOrd="0" presId="urn:microsoft.com/office/officeart/2005/8/layout/process3"/>
    <dgm:cxn modelId="{0A1575AE-E7BA-1A43-8318-32BC7E23B401}" type="presOf" srcId="{F2E011AD-AEFD-7F45-8A4D-8CB3636054F1}" destId="{32C2C485-750A-A749-A8CD-142D7F88A542}" srcOrd="0" destOrd="1" presId="urn:microsoft.com/office/officeart/2005/8/layout/process3"/>
    <dgm:cxn modelId="{298643B0-BB1A-0440-AEEC-7354F53724B2}" srcId="{EBE8B0D3-214D-FB4A-997B-808C71F0FCB8}" destId="{AEDD4F5D-5084-B047-8889-BBD7AE05BAF8}" srcOrd="0" destOrd="0" parTransId="{6F1DB866-CCE9-8846-9DB8-A3565F24D541}" sibTransId="{6E72E747-9FD2-D847-9489-B737EBC547B5}"/>
    <dgm:cxn modelId="{FC34B3B1-7A63-024F-96EB-6DEEB7ECE2BE}" type="presOf" srcId="{6E72E747-9FD2-D847-9489-B737EBC547B5}" destId="{F68EFD17-22B5-E843-B475-7275D951F1F7}" srcOrd="0" destOrd="0" presId="urn:microsoft.com/office/officeart/2005/8/layout/process3"/>
    <dgm:cxn modelId="{140D95C4-E850-AE43-B7DE-99C36830141E}" srcId="{AEDD4F5D-5084-B047-8889-BBD7AE05BAF8}" destId="{B52BF888-AF5C-C84D-9FD1-60D1122EDB94}" srcOrd="0" destOrd="0" parTransId="{CDA01B23-35E7-3343-A438-AD6DCF66370A}" sibTransId="{310CAC92-335E-A446-862B-7AEFCC5423C6}"/>
    <dgm:cxn modelId="{E73692D3-1AE9-2A48-8361-0494CE7AC87B}" srcId="{EBE8B0D3-214D-FB4A-997B-808C71F0FCB8}" destId="{059BAF8C-CF5C-DB43-93B9-9D0E77AD9EB7}" srcOrd="1" destOrd="0" parTransId="{56454E23-F1B6-B94E-AD17-7D90D9C1D64A}" sibTransId="{FBBC2F24-D9DB-8546-ABF0-C1E820CC5911}"/>
    <dgm:cxn modelId="{7A6654E7-0827-A14A-BA00-172C75CE12D5}" type="presOf" srcId="{EBE8B0D3-214D-FB4A-997B-808C71F0FCB8}" destId="{1E6AD55D-6423-E349-B429-77977B8B3D70}" srcOrd="0" destOrd="0" presId="urn:microsoft.com/office/officeart/2005/8/layout/process3"/>
    <dgm:cxn modelId="{3B11CBE9-4B45-AD47-A613-58B7A42DF11F}" srcId="{059BAF8C-CF5C-DB43-93B9-9D0E77AD9EB7}" destId="{9DCC5D7B-DB25-244A-9D34-5FF26332C345}" srcOrd="0" destOrd="0" parTransId="{8B95B45F-6A73-D642-AF3C-E9613108919F}" sibTransId="{6CBB299E-242A-AF4D-9DAB-36D0E9849CA5}"/>
    <dgm:cxn modelId="{B44B5BF3-6C21-364C-B0EF-8CD96DA9C238}" srcId="{059BAF8C-CF5C-DB43-93B9-9D0E77AD9EB7}" destId="{575C05C3-10AD-F04A-BE2F-DCA5CACED749}" srcOrd="2" destOrd="0" parTransId="{C6A8C74A-6148-EA4F-AA35-9BCA225C0D7A}" sibTransId="{801A6745-A1EE-0849-A2BE-C833E7D8D80E}"/>
    <dgm:cxn modelId="{C1557951-89D7-5346-8D65-F735F0AA3352}" type="presParOf" srcId="{1E6AD55D-6423-E349-B429-77977B8B3D70}" destId="{A259AD04-3F2F-9646-9121-1E0D5A67E7FA}" srcOrd="0" destOrd="0" presId="urn:microsoft.com/office/officeart/2005/8/layout/process3"/>
    <dgm:cxn modelId="{A33AA90F-B333-024B-89E8-F6E75956215E}" type="presParOf" srcId="{A259AD04-3F2F-9646-9121-1E0D5A67E7FA}" destId="{250F84E6-3AF1-3E49-81D6-8EF424E8102F}" srcOrd="0" destOrd="0" presId="urn:microsoft.com/office/officeart/2005/8/layout/process3"/>
    <dgm:cxn modelId="{F7EFC4AE-C6F4-314D-A1F1-FFEDF03F4CFF}" type="presParOf" srcId="{A259AD04-3F2F-9646-9121-1E0D5A67E7FA}" destId="{FE021E58-23A1-C94E-9A29-CD92C688C4A6}" srcOrd="1" destOrd="0" presId="urn:microsoft.com/office/officeart/2005/8/layout/process3"/>
    <dgm:cxn modelId="{0A8B25CB-B855-E446-A7BC-9C417C0178FE}" type="presParOf" srcId="{A259AD04-3F2F-9646-9121-1E0D5A67E7FA}" destId="{B5D17547-FCD8-C446-8C7D-43B3B219ECB5}" srcOrd="2" destOrd="0" presId="urn:microsoft.com/office/officeart/2005/8/layout/process3"/>
    <dgm:cxn modelId="{B3B7FEED-9CCA-BB48-AE2E-7BF78F90130A}" type="presParOf" srcId="{1E6AD55D-6423-E349-B429-77977B8B3D70}" destId="{F68EFD17-22B5-E843-B475-7275D951F1F7}" srcOrd="1" destOrd="0" presId="urn:microsoft.com/office/officeart/2005/8/layout/process3"/>
    <dgm:cxn modelId="{B14E42E4-9FF5-5B47-AC95-E0E2D8C37A14}" type="presParOf" srcId="{F68EFD17-22B5-E843-B475-7275D951F1F7}" destId="{DCB24ACA-9EFE-3A41-97EC-51A4902E2D17}" srcOrd="0" destOrd="0" presId="urn:microsoft.com/office/officeart/2005/8/layout/process3"/>
    <dgm:cxn modelId="{3E4702A6-DDF5-4E4B-816A-B905AD48F3F7}" type="presParOf" srcId="{1E6AD55D-6423-E349-B429-77977B8B3D70}" destId="{85BA0437-ACD6-F84F-8BF6-EC097C32945D}" srcOrd="2" destOrd="0" presId="urn:microsoft.com/office/officeart/2005/8/layout/process3"/>
    <dgm:cxn modelId="{34B0E213-3E83-4843-97C7-275E1A7D981A}" type="presParOf" srcId="{85BA0437-ACD6-F84F-8BF6-EC097C32945D}" destId="{4472061B-D926-3342-B352-DA89B607F11A}" srcOrd="0" destOrd="0" presId="urn:microsoft.com/office/officeart/2005/8/layout/process3"/>
    <dgm:cxn modelId="{B30505FF-E06E-F243-B294-42CB73E4C47D}" type="presParOf" srcId="{85BA0437-ACD6-F84F-8BF6-EC097C32945D}" destId="{7259010D-EFBB-1C44-A1FC-0CA226BCA3A0}" srcOrd="1" destOrd="0" presId="urn:microsoft.com/office/officeart/2005/8/layout/process3"/>
    <dgm:cxn modelId="{63168459-5167-3A4B-9F56-209941DD0762}" type="presParOf" srcId="{85BA0437-ACD6-F84F-8BF6-EC097C32945D}" destId="{32C2C485-750A-A749-A8CD-142D7F88A54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6A3F414-FE1D-7A4C-A3F7-26DC6F2BFAC6}" type="doc">
      <dgm:prSet loTypeId="urn:microsoft.com/office/officeart/2005/8/layout/radial4" loCatId="" qsTypeId="urn:microsoft.com/office/officeart/2005/8/quickstyle/simple1" qsCatId="simple" csTypeId="urn:microsoft.com/office/officeart/2005/8/colors/accent0_3" csCatId="mainScheme" phldr="1"/>
      <dgm:spPr/>
      <dgm:t>
        <a:bodyPr/>
        <a:lstStyle/>
        <a:p>
          <a:endParaRPr lang="en-US"/>
        </a:p>
      </dgm:t>
    </dgm:pt>
    <dgm:pt modelId="{805313F8-8CE7-B643-BF16-D7D9974814CF}">
      <dgm:prSet phldrT="[Text]"/>
      <dgm:spPr/>
      <dgm:t>
        <a:bodyPr/>
        <a:lstStyle/>
        <a:p>
          <a:r>
            <a:rPr lang="en-US" dirty="0"/>
            <a:t>Transfer Learning</a:t>
          </a:r>
        </a:p>
      </dgm:t>
    </dgm:pt>
    <dgm:pt modelId="{35103753-3C19-9B48-B9C4-8E4D23E9F49D}" type="parTrans" cxnId="{BD4C95DA-568E-244F-94F0-D484B1D8E598}">
      <dgm:prSet/>
      <dgm:spPr/>
      <dgm:t>
        <a:bodyPr/>
        <a:lstStyle/>
        <a:p>
          <a:endParaRPr lang="en-US"/>
        </a:p>
      </dgm:t>
    </dgm:pt>
    <dgm:pt modelId="{F4CFF93D-0B25-9343-87B6-B54445616D54}" type="sibTrans" cxnId="{BD4C95DA-568E-244F-94F0-D484B1D8E598}">
      <dgm:prSet/>
      <dgm:spPr/>
      <dgm:t>
        <a:bodyPr/>
        <a:lstStyle/>
        <a:p>
          <a:endParaRPr lang="en-US"/>
        </a:p>
      </dgm:t>
    </dgm:pt>
    <dgm:pt modelId="{2991BF9A-4A84-B345-9029-B3A1DC42B957}">
      <dgm:prSet phldrT="[Text]"/>
      <dgm:spPr/>
      <dgm:t>
        <a:bodyPr/>
        <a:lstStyle/>
        <a:p>
          <a:r>
            <a:rPr lang="en-US" dirty="0"/>
            <a:t>Transportation</a:t>
          </a:r>
        </a:p>
      </dgm:t>
    </dgm:pt>
    <dgm:pt modelId="{56A8AB43-A4C1-4942-B6A3-5804BEE10D64}" type="parTrans" cxnId="{C6B46952-E790-CE41-9740-544DA71F63BB}">
      <dgm:prSet/>
      <dgm:spPr/>
      <dgm:t>
        <a:bodyPr/>
        <a:lstStyle/>
        <a:p>
          <a:endParaRPr lang="en-US"/>
        </a:p>
      </dgm:t>
    </dgm:pt>
    <dgm:pt modelId="{2854D4DC-799A-974E-917C-2F43E3E55E06}" type="sibTrans" cxnId="{C6B46952-E790-CE41-9740-544DA71F63BB}">
      <dgm:prSet/>
      <dgm:spPr/>
      <dgm:t>
        <a:bodyPr/>
        <a:lstStyle/>
        <a:p>
          <a:endParaRPr lang="en-US"/>
        </a:p>
      </dgm:t>
    </dgm:pt>
    <dgm:pt modelId="{F3B17D3B-2360-5F44-9B48-98FA33277BB1}">
      <dgm:prSet phldrT="[Text]"/>
      <dgm:spPr/>
      <dgm:t>
        <a:bodyPr/>
        <a:lstStyle/>
        <a:p>
          <a:r>
            <a:rPr lang="en-US" dirty="0"/>
            <a:t>Recommender Systems</a:t>
          </a:r>
        </a:p>
      </dgm:t>
    </dgm:pt>
    <dgm:pt modelId="{D9278AED-0381-3246-81CF-B6B14AAAD27A}" type="parTrans" cxnId="{0CBB377F-76EC-BC4D-AB8A-13D760442442}">
      <dgm:prSet/>
      <dgm:spPr/>
      <dgm:t>
        <a:bodyPr/>
        <a:lstStyle/>
        <a:p>
          <a:endParaRPr lang="en-US"/>
        </a:p>
      </dgm:t>
    </dgm:pt>
    <dgm:pt modelId="{3B67E919-6D7B-184D-B6C7-17B9ECCC2B0E}" type="sibTrans" cxnId="{0CBB377F-76EC-BC4D-AB8A-13D760442442}">
      <dgm:prSet/>
      <dgm:spPr/>
      <dgm:t>
        <a:bodyPr/>
        <a:lstStyle/>
        <a:p>
          <a:endParaRPr lang="en-US"/>
        </a:p>
      </dgm:t>
    </dgm:pt>
    <dgm:pt modelId="{9E0DA8F7-8339-094C-A5B1-EC6AFCC63510}">
      <dgm:prSet phldrT="[Text]"/>
      <dgm:spPr/>
      <dgm:t>
        <a:bodyPr/>
        <a:lstStyle/>
        <a:p>
          <a:r>
            <a:rPr lang="en-US" dirty="0"/>
            <a:t>Communication</a:t>
          </a:r>
        </a:p>
      </dgm:t>
    </dgm:pt>
    <dgm:pt modelId="{0F7BBC40-0DC2-D44B-A4C5-F8184A583EBE}" type="parTrans" cxnId="{296499CB-6CEA-9949-BE7D-CAEC051EDCBA}">
      <dgm:prSet/>
      <dgm:spPr/>
      <dgm:t>
        <a:bodyPr/>
        <a:lstStyle/>
        <a:p>
          <a:endParaRPr lang="en-US"/>
        </a:p>
      </dgm:t>
    </dgm:pt>
    <dgm:pt modelId="{506C99E0-1047-BA44-A308-5B3C39336680}" type="sibTrans" cxnId="{296499CB-6CEA-9949-BE7D-CAEC051EDCBA}">
      <dgm:prSet/>
      <dgm:spPr/>
      <dgm:t>
        <a:bodyPr/>
        <a:lstStyle/>
        <a:p>
          <a:endParaRPr lang="en-US"/>
        </a:p>
      </dgm:t>
    </dgm:pt>
    <dgm:pt modelId="{5DED2F44-AF11-D846-8C43-5E2FC19774C2}">
      <dgm:prSet phldrT="[Text]"/>
      <dgm:spPr/>
      <dgm:t>
        <a:bodyPr/>
        <a:lstStyle/>
        <a:p>
          <a:r>
            <a:rPr lang="en-US" dirty="0"/>
            <a:t>Medical</a:t>
          </a:r>
        </a:p>
      </dgm:t>
    </dgm:pt>
    <dgm:pt modelId="{661BE8E3-7660-5245-B3B2-B63E6D06BBE2}" type="parTrans" cxnId="{AB15490B-DBF8-9346-A002-07C9A1E75974}">
      <dgm:prSet/>
      <dgm:spPr/>
      <dgm:t>
        <a:bodyPr/>
        <a:lstStyle/>
        <a:p>
          <a:endParaRPr lang="en-US"/>
        </a:p>
      </dgm:t>
    </dgm:pt>
    <dgm:pt modelId="{DA96C0C5-A61B-A147-8C7F-D39C6F86A035}" type="sibTrans" cxnId="{AB15490B-DBF8-9346-A002-07C9A1E75974}">
      <dgm:prSet/>
      <dgm:spPr/>
      <dgm:t>
        <a:bodyPr/>
        <a:lstStyle/>
        <a:p>
          <a:endParaRPr lang="en-US"/>
        </a:p>
      </dgm:t>
    </dgm:pt>
    <dgm:pt modelId="{70A46F66-A33C-CE44-9612-98908C3E3FF2}">
      <dgm:prSet phldrT="[Text]"/>
      <dgm:spPr/>
      <dgm:t>
        <a:bodyPr/>
        <a:lstStyle/>
        <a:p>
          <a:r>
            <a:rPr lang="en-US" dirty="0"/>
            <a:t>Bioinformatics</a:t>
          </a:r>
        </a:p>
      </dgm:t>
    </dgm:pt>
    <dgm:pt modelId="{1B66787A-B679-1C44-A2AC-04049DB1CDF8}" type="parTrans" cxnId="{AD5FF61C-4363-A341-8511-D1CDEFF48451}">
      <dgm:prSet/>
      <dgm:spPr/>
      <dgm:t>
        <a:bodyPr/>
        <a:lstStyle/>
        <a:p>
          <a:endParaRPr lang="en-US"/>
        </a:p>
      </dgm:t>
    </dgm:pt>
    <dgm:pt modelId="{575CB6E7-D401-BB42-A71A-58083DE8DF6F}" type="sibTrans" cxnId="{AD5FF61C-4363-A341-8511-D1CDEFF48451}">
      <dgm:prSet/>
      <dgm:spPr/>
      <dgm:t>
        <a:bodyPr/>
        <a:lstStyle/>
        <a:p>
          <a:endParaRPr lang="en-US"/>
        </a:p>
      </dgm:t>
    </dgm:pt>
    <dgm:pt modelId="{9A5AD66D-F68C-0043-9BAE-F6C5EE6DDF51}">
      <dgm:prSet phldrT="[Text]"/>
      <dgm:spPr/>
      <dgm:t>
        <a:bodyPr/>
        <a:lstStyle/>
        <a:p>
          <a:r>
            <a:rPr lang="en-US" dirty="0"/>
            <a:t>Urban Computing</a:t>
          </a:r>
        </a:p>
      </dgm:t>
    </dgm:pt>
    <dgm:pt modelId="{D89C4109-FD69-234C-BCA5-B9EAD0C24317}" type="parTrans" cxnId="{DD126419-0AFE-A444-9BB4-901E6D046348}">
      <dgm:prSet/>
      <dgm:spPr/>
      <dgm:t>
        <a:bodyPr/>
        <a:lstStyle/>
        <a:p>
          <a:endParaRPr lang="en-US"/>
        </a:p>
      </dgm:t>
    </dgm:pt>
    <dgm:pt modelId="{4338D7E1-2C67-FB47-B993-70D655B31AF2}" type="sibTrans" cxnId="{DD126419-0AFE-A444-9BB4-901E6D046348}">
      <dgm:prSet/>
      <dgm:spPr/>
      <dgm:t>
        <a:bodyPr/>
        <a:lstStyle/>
        <a:p>
          <a:endParaRPr lang="en-US"/>
        </a:p>
      </dgm:t>
    </dgm:pt>
    <dgm:pt modelId="{CDC71447-6579-C34C-9F0A-E4524A9392B5}">
      <dgm:prSet phldrT="[Text]"/>
      <dgm:spPr/>
      <dgm:t>
        <a:bodyPr/>
        <a:lstStyle/>
        <a:p>
          <a:r>
            <a:rPr lang="en-US" dirty="0"/>
            <a:t>Detection</a:t>
          </a:r>
        </a:p>
      </dgm:t>
    </dgm:pt>
    <dgm:pt modelId="{DA9F3B18-4053-6245-A75D-8A88E58869E9}" type="parTrans" cxnId="{FCC50556-5D85-6A40-994C-4F471425960A}">
      <dgm:prSet/>
      <dgm:spPr/>
      <dgm:t>
        <a:bodyPr/>
        <a:lstStyle/>
        <a:p>
          <a:endParaRPr lang="en-US"/>
        </a:p>
      </dgm:t>
    </dgm:pt>
    <dgm:pt modelId="{0AF936B6-ABC7-2943-A3EF-7DC47643B509}" type="sibTrans" cxnId="{FCC50556-5D85-6A40-994C-4F471425960A}">
      <dgm:prSet/>
      <dgm:spPr/>
      <dgm:t>
        <a:bodyPr/>
        <a:lstStyle/>
        <a:p>
          <a:endParaRPr lang="en-US"/>
        </a:p>
      </dgm:t>
    </dgm:pt>
    <dgm:pt modelId="{A96EDAAC-B03F-614B-9E19-E819B1E3532D}">
      <dgm:prSet phldrT="[Text]"/>
      <dgm:spPr/>
      <dgm:t>
        <a:bodyPr/>
        <a:lstStyle/>
        <a:p>
          <a:r>
            <a:rPr lang="en-US" dirty="0"/>
            <a:t>Classification</a:t>
          </a:r>
        </a:p>
      </dgm:t>
    </dgm:pt>
    <dgm:pt modelId="{5E6DC62B-FCED-9F42-ABB3-C1BAC09B8A48}" type="parTrans" cxnId="{A91BD9EB-028D-E847-A18D-DAE3170A30C8}">
      <dgm:prSet/>
      <dgm:spPr/>
      <dgm:t>
        <a:bodyPr/>
        <a:lstStyle/>
        <a:p>
          <a:endParaRPr lang="en-US"/>
        </a:p>
      </dgm:t>
    </dgm:pt>
    <dgm:pt modelId="{27647C63-E21C-534E-9ABF-1208D5C47B5E}" type="sibTrans" cxnId="{A91BD9EB-028D-E847-A18D-DAE3170A30C8}">
      <dgm:prSet/>
      <dgm:spPr/>
      <dgm:t>
        <a:bodyPr/>
        <a:lstStyle/>
        <a:p>
          <a:endParaRPr lang="en-US"/>
        </a:p>
      </dgm:t>
    </dgm:pt>
    <dgm:pt modelId="{5F091BE1-2CB6-7C4D-9D6F-E519961CD83F}">
      <dgm:prSet phldrT="[Text]"/>
      <dgm:spPr/>
      <dgm:t>
        <a:bodyPr/>
        <a:lstStyle/>
        <a:p>
          <a:r>
            <a:rPr lang="en-US" dirty="0"/>
            <a:t>Diagnosis</a:t>
          </a:r>
        </a:p>
      </dgm:t>
    </dgm:pt>
    <dgm:pt modelId="{4D597B6D-4D67-E545-9944-9610780C1562}" type="parTrans" cxnId="{E6F22FDC-83EB-5E4E-88FC-6997E69B70F2}">
      <dgm:prSet/>
      <dgm:spPr/>
      <dgm:t>
        <a:bodyPr/>
        <a:lstStyle/>
        <a:p>
          <a:endParaRPr lang="en-US"/>
        </a:p>
      </dgm:t>
    </dgm:pt>
    <dgm:pt modelId="{1646E8C2-78F6-BD4A-928D-48510EC719F5}" type="sibTrans" cxnId="{E6F22FDC-83EB-5E4E-88FC-6997E69B70F2}">
      <dgm:prSet/>
      <dgm:spPr/>
      <dgm:t>
        <a:bodyPr/>
        <a:lstStyle/>
        <a:p>
          <a:endParaRPr lang="en-US"/>
        </a:p>
      </dgm:t>
    </dgm:pt>
    <dgm:pt modelId="{987C271C-0F52-C249-A777-E59B18E98AC7}">
      <dgm:prSet phldrT="[Text]"/>
      <dgm:spPr/>
      <dgm:t>
        <a:bodyPr/>
        <a:lstStyle/>
        <a:p>
          <a:r>
            <a:rPr lang="en-US" dirty="0"/>
            <a:t>Gene Expression</a:t>
          </a:r>
        </a:p>
      </dgm:t>
    </dgm:pt>
    <dgm:pt modelId="{112C937A-1837-9C44-A320-6C0298B292DC}" type="parTrans" cxnId="{7D20E541-DA7D-6E42-BAD2-C1B1F8B705A5}">
      <dgm:prSet/>
      <dgm:spPr/>
      <dgm:t>
        <a:bodyPr/>
        <a:lstStyle/>
        <a:p>
          <a:endParaRPr lang="en-US"/>
        </a:p>
      </dgm:t>
    </dgm:pt>
    <dgm:pt modelId="{5382EE90-F347-774D-AE22-B8FD88B74AE1}" type="sibTrans" cxnId="{7D20E541-DA7D-6E42-BAD2-C1B1F8B705A5}">
      <dgm:prSet/>
      <dgm:spPr/>
      <dgm:t>
        <a:bodyPr/>
        <a:lstStyle/>
        <a:p>
          <a:endParaRPr lang="en-US"/>
        </a:p>
      </dgm:t>
    </dgm:pt>
    <dgm:pt modelId="{3F21244B-9A1C-5A47-BD29-F245F53BFF38}">
      <dgm:prSet phldrT="[Text]"/>
      <dgm:spPr/>
      <dgm:t>
        <a:bodyPr/>
        <a:lstStyle/>
        <a:p>
          <a:r>
            <a:rPr lang="en-US" dirty="0"/>
            <a:t>Biological Sequencing</a:t>
          </a:r>
        </a:p>
      </dgm:t>
    </dgm:pt>
    <dgm:pt modelId="{21EA9D19-33DB-624F-A230-C7DD276548DE}" type="parTrans" cxnId="{F21425EC-A64C-2445-9A30-176B82938700}">
      <dgm:prSet/>
      <dgm:spPr/>
      <dgm:t>
        <a:bodyPr/>
        <a:lstStyle/>
        <a:p>
          <a:endParaRPr lang="en-US"/>
        </a:p>
      </dgm:t>
    </dgm:pt>
    <dgm:pt modelId="{A7977D56-7A5D-DB46-8A1F-64A747D6F5A0}" type="sibTrans" cxnId="{F21425EC-A64C-2445-9A30-176B82938700}">
      <dgm:prSet/>
      <dgm:spPr/>
      <dgm:t>
        <a:bodyPr/>
        <a:lstStyle/>
        <a:p>
          <a:endParaRPr lang="en-US"/>
        </a:p>
      </dgm:t>
    </dgm:pt>
    <dgm:pt modelId="{0F0E4134-8C66-8F48-AEA9-5BFB068E65AF}">
      <dgm:prSet phldrT="[Text]"/>
      <dgm:spPr/>
      <dgm:t>
        <a:bodyPr/>
        <a:lstStyle/>
        <a:p>
          <a:r>
            <a:rPr lang="en-US" dirty="0"/>
            <a:t>Traffic Monitoring</a:t>
          </a:r>
        </a:p>
      </dgm:t>
    </dgm:pt>
    <dgm:pt modelId="{3CD5477D-CA7F-7B4F-8BDB-C843C5EB1845}" type="parTrans" cxnId="{BAC7D48D-C644-254F-8C36-671F96411BD4}">
      <dgm:prSet/>
      <dgm:spPr/>
      <dgm:t>
        <a:bodyPr/>
        <a:lstStyle/>
        <a:p>
          <a:endParaRPr lang="en-US"/>
        </a:p>
      </dgm:t>
    </dgm:pt>
    <dgm:pt modelId="{8D6D3E6F-A9E4-6A40-AF2A-414BD198E2AC}" type="sibTrans" cxnId="{BAC7D48D-C644-254F-8C36-671F96411BD4}">
      <dgm:prSet/>
      <dgm:spPr/>
      <dgm:t>
        <a:bodyPr/>
        <a:lstStyle/>
        <a:p>
          <a:endParaRPr lang="en-US"/>
        </a:p>
      </dgm:t>
    </dgm:pt>
    <dgm:pt modelId="{C56E00B9-8A84-3243-AD87-E168B7C3416F}">
      <dgm:prSet phldrT="[Text]"/>
      <dgm:spPr/>
      <dgm:t>
        <a:bodyPr/>
        <a:lstStyle/>
        <a:p>
          <a:r>
            <a:rPr lang="en-US" dirty="0"/>
            <a:t>Vehicle Recognition</a:t>
          </a:r>
        </a:p>
      </dgm:t>
    </dgm:pt>
    <dgm:pt modelId="{73AA5B0E-4C67-FE4D-BD83-FB0C0741B5BF}" type="parTrans" cxnId="{ED30AFF6-D44F-B94B-BA08-CF44E316A217}">
      <dgm:prSet/>
      <dgm:spPr/>
      <dgm:t>
        <a:bodyPr/>
        <a:lstStyle/>
        <a:p>
          <a:endParaRPr lang="en-US"/>
        </a:p>
      </dgm:t>
    </dgm:pt>
    <dgm:pt modelId="{32E7D2BF-43EB-9842-8192-81074815A80B}" type="sibTrans" cxnId="{ED30AFF6-D44F-B94B-BA08-CF44E316A217}">
      <dgm:prSet/>
      <dgm:spPr/>
      <dgm:t>
        <a:bodyPr/>
        <a:lstStyle/>
        <a:p>
          <a:endParaRPr lang="en-US"/>
        </a:p>
      </dgm:t>
    </dgm:pt>
    <dgm:pt modelId="{899D35AF-E1A6-BC48-9049-7A3B395400B5}">
      <dgm:prSet phldrT="[Text]"/>
      <dgm:spPr/>
      <dgm:t>
        <a:bodyPr/>
        <a:lstStyle/>
        <a:p>
          <a:r>
            <a:rPr lang="en-US" dirty="0"/>
            <a:t>Driver Behavior Modeling</a:t>
          </a:r>
        </a:p>
      </dgm:t>
    </dgm:pt>
    <dgm:pt modelId="{DBF1460C-5202-CE47-8C3F-59E1A812043B}" type="parTrans" cxnId="{2CB83E03-BC61-524E-B009-E508EF192369}">
      <dgm:prSet/>
      <dgm:spPr/>
      <dgm:t>
        <a:bodyPr/>
        <a:lstStyle/>
        <a:p>
          <a:endParaRPr lang="en-US"/>
        </a:p>
      </dgm:t>
    </dgm:pt>
    <dgm:pt modelId="{99D4F634-E640-6746-9D7F-2BDE7939EE00}" type="sibTrans" cxnId="{2CB83E03-BC61-524E-B009-E508EF192369}">
      <dgm:prSet/>
      <dgm:spPr/>
      <dgm:t>
        <a:bodyPr/>
        <a:lstStyle/>
        <a:p>
          <a:endParaRPr lang="en-US"/>
        </a:p>
      </dgm:t>
    </dgm:pt>
    <dgm:pt modelId="{F3203BEC-2604-AA42-BC70-C3BF5BC5AA98}">
      <dgm:prSet phldrT="[Text]"/>
      <dgm:spPr/>
      <dgm:t>
        <a:bodyPr/>
        <a:lstStyle/>
        <a:p>
          <a:r>
            <a:rPr lang="en-US" dirty="0"/>
            <a:t>Personalized Content</a:t>
          </a:r>
        </a:p>
      </dgm:t>
    </dgm:pt>
    <dgm:pt modelId="{CDFFC562-129A-CB4E-BCF3-932AFBBA99EF}" type="parTrans" cxnId="{272C06DC-4F72-6340-837D-EFC8BBDF1AFF}">
      <dgm:prSet/>
      <dgm:spPr/>
      <dgm:t>
        <a:bodyPr/>
        <a:lstStyle/>
        <a:p>
          <a:endParaRPr lang="en-US"/>
        </a:p>
      </dgm:t>
    </dgm:pt>
    <dgm:pt modelId="{82E1DEE3-0F76-4241-A29C-BDD9B6FEE16B}" type="sibTrans" cxnId="{272C06DC-4F72-6340-837D-EFC8BBDF1AFF}">
      <dgm:prSet/>
      <dgm:spPr/>
      <dgm:t>
        <a:bodyPr/>
        <a:lstStyle/>
        <a:p>
          <a:endParaRPr lang="en-US"/>
        </a:p>
      </dgm:t>
    </dgm:pt>
    <dgm:pt modelId="{2955A428-CF70-C146-84D6-3F5FCC2C7946}">
      <dgm:prSet phldrT="[Text]"/>
      <dgm:spPr/>
      <dgm:t>
        <a:bodyPr/>
        <a:lstStyle/>
        <a:p>
          <a:r>
            <a:rPr lang="en-US" dirty="0" err="1"/>
            <a:t>WiFi</a:t>
          </a:r>
          <a:r>
            <a:rPr lang="en-US" dirty="0"/>
            <a:t> Localization</a:t>
          </a:r>
        </a:p>
      </dgm:t>
    </dgm:pt>
    <dgm:pt modelId="{221807E2-188D-7A41-AC78-5253B430067D}" type="parTrans" cxnId="{3D8B4429-3A9F-E442-A1D8-EA7A5BAEBA2A}">
      <dgm:prSet/>
      <dgm:spPr/>
      <dgm:t>
        <a:bodyPr/>
        <a:lstStyle/>
        <a:p>
          <a:endParaRPr lang="en-US"/>
        </a:p>
      </dgm:t>
    </dgm:pt>
    <dgm:pt modelId="{EE96C300-5083-2045-AEC4-08DE3BEC4E1E}" type="sibTrans" cxnId="{3D8B4429-3A9F-E442-A1D8-EA7A5BAEBA2A}">
      <dgm:prSet/>
      <dgm:spPr/>
      <dgm:t>
        <a:bodyPr/>
        <a:lstStyle/>
        <a:p>
          <a:endParaRPr lang="en-US"/>
        </a:p>
      </dgm:t>
    </dgm:pt>
    <dgm:pt modelId="{59801294-600F-3F4F-9D43-C57996D7F8C6}">
      <dgm:prSet phldrT="[Text]"/>
      <dgm:spPr/>
      <dgm:t>
        <a:bodyPr/>
        <a:lstStyle/>
        <a:p>
          <a:r>
            <a:rPr lang="en-US" dirty="0"/>
            <a:t>Energy Saving</a:t>
          </a:r>
        </a:p>
      </dgm:t>
    </dgm:pt>
    <dgm:pt modelId="{C88CEB5C-E3D8-C348-81BA-09C6CE8777B5}" type="parTrans" cxnId="{F17EA824-4C7B-054D-8DF5-0B357AEDA54A}">
      <dgm:prSet/>
      <dgm:spPr/>
      <dgm:t>
        <a:bodyPr/>
        <a:lstStyle/>
        <a:p>
          <a:endParaRPr lang="en-US"/>
        </a:p>
      </dgm:t>
    </dgm:pt>
    <dgm:pt modelId="{76573566-E950-4C4C-A26E-2BD61E6D6ADE}" type="sibTrans" cxnId="{F17EA824-4C7B-054D-8DF5-0B357AEDA54A}">
      <dgm:prSet/>
      <dgm:spPr/>
      <dgm:t>
        <a:bodyPr/>
        <a:lstStyle/>
        <a:p>
          <a:endParaRPr lang="en-US"/>
        </a:p>
      </dgm:t>
    </dgm:pt>
    <dgm:pt modelId="{5D949A45-9DD7-EC40-90FC-57C105802482}">
      <dgm:prSet phldrT="[Text]"/>
      <dgm:spPr/>
      <dgm:t>
        <a:bodyPr/>
        <a:lstStyle/>
        <a:p>
          <a:r>
            <a:rPr lang="en-US" dirty="0"/>
            <a:t>Healthcare</a:t>
          </a:r>
        </a:p>
      </dgm:t>
    </dgm:pt>
    <dgm:pt modelId="{00F62E7D-DD53-204C-AFA3-0746A84E52DB}" type="parTrans" cxnId="{D27851C1-4BED-034B-8464-C57E24641920}">
      <dgm:prSet/>
      <dgm:spPr/>
      <dgm:t>
        <a:bodyPr/>
        <a:lstStyle/>
        <a:p>
          <a:endParaRPr lang="en-US"/>
        </a:p>
      </dgm:t>
    </dgm:pt>
    <dgm:pt modelId="{AE335F58-007F-3542-9F9E-8723400350A4}" type="sibTrans" cxnId="{D27851C1-4BED-034B-8464-C57E24641920}">
      <dgm:prSet/>
      <dgm:spPr/>
      <dgm:t>
        <a:bodyPr/>
        <a:lstStyle/>
        <a:p>
          <a:endParaRPr lang="en-US"/>
        </a:p>
      </dgm:t>
    </dgm:pt>
    <dgm:pt modelId="{AD4F2BD2-5FF7-ED46-8E21-2C8CAE02F076}">
      <dgm:prSet phldrT="[Text]"/>
      <dgm:spPr/>
      <dgm:t>
        <a:bodyPr/>
        <a:lstStyle/>
        <a:p>
          <a:r>
            <a:rPr lang="en-US" dirty="0"/>
            <a:t>Social Security</a:t>
          </a:r>
        </a:p>
      </dgm:t>
    </dgm:pt>
    <dgm:pt modelId="{AF15A71C-EBC5-2546-909A-3B50EF04DF20}" type="parTrans" cxnId="{6BB7C261-F2DD-A14B-BA9A-3023A1E93B5B}">
      <dgm:prSet/>
      <dgm:spPr/>
      <dgm:t>
        <a:bodyPr/>
        <a:lstStyle/>
        <a:p>
          <a:endParaRPr lang="en-US"/>
        </a:p>
      </dgm:t>
    </dgm:pt>
    <dgm:pt modelId="{F511BF9E-2721-CE4B-9B7F-2F2E7DA3478D}" type="sibTrans" cxnId="{6BB7C261-F2DD-A14B-BA9A-3023A1E93B5B}">
      <dgm:prSet/>
      <dgm:spPr/>
      <dgm:t>
        <a:bodyPr/>
        <a:lstStyle/>
        <a:p>
          <a:endParaRPr lang="en-US"/>
        </a:p>
      </dgm:t>
    </dgm:pt>
    <dgm:pt modelId="{6326B0A3-E62E-5B48-854B-38CC19C4881C}">
      <dgm:prSet phldrT="[Text]"/>
      <dgm:spPr/>
      <dgm:t>
        <a:bodyPr/>
        <a:lstStyle/>
        <a:p>
          <a:r>
            <a:rPr lang="en-US" dirty="0"/>
            <a:t>Speech Recognition</a:t>
          </a:r>
        </a:p>
      </dgm:t>
    </dgm:pt>
    <dgm:pt modelId="{41D7271F-6D85-1B46-BCD9-86A3632C2D32}" type="parTrans" cxnId="{DFCC8571-7E8E-0349-A1FE-299632502223}">
      <dgm:prSet/>
      <dgm:spPr/>
      <dgm:t>
        <a:bodyPr/>
        <a:lstStyle/>
        <a:p>
          <a:endParaRPr lang="en-US"/>
        </a:p>
      </dgm:t>
    </dgm:pt>
    <dgm:pt modelId="{D6F81259-2A8C-4C42-874D-03B83691CD09}" type="sibTrans" cxnId="{DFCC8571-7E8E-0349-A1FE-299632502223}">
      <dgm:prSet/>
      <dgm:spPr/>
      <dgm:t>
        <a:bodyPr/>
        <a:lstStyle/>
        <a:p>
          <a:endParaRPr lang="en-US"/>
        </a:p>
      </dgm:t>
    </dgm:pt>
    <dgm:pt modelId="{52CACDDA-4D88-FE47-8343-FA19FE40F9B2}" type="pres">
      <dgm:prSet presAssocID="{36A3F414-FE1D-7A4C-A3F7-26DC6F2BFAC6}" presName="cycle" presStyleCnt="0">
        <dgm:presLayoutVars>
          <dgm:chMax val="1"/>
          <dgm:dir/>
          <dgm:animLvl val="ctr"/>
          <dgm:resizeHandles val="exact"/>
        </dgm:presLayoutVars>
      </dgm:prSet>
      <dgm:spPr/>
    </dgm:pt>
    <dgm:pt modelId="{D502993E-8419-A64D-AA7D-EE379DB2D377}" type="pres">
      <dgm:prSet presAssocID="{805313F8-8CE7-B643-BF16-D7D9974814CF}" presName="centerShape" presStyleLbl="node0" presStyleIdx="0" presStyleCnt="1"/>
      <dgm:spPr/>
    </dgm:pt>
    <dgm:pt modelId="{E5BB2525-1923-A946-8BD2-088EA74FB568}" type="pres">
      <dgm:prSet presAssocID="{661BE8E3-7660-5245-B3B2-B63E6D06BBE2}" presName="parTrans" presStyleLbl="bgSibTrans2D1" presStyleIdx="0" presStyleCnt="6"/>
      <dgm:spPr/>
    </dgm:pt>
    <dgm:pt modelId="{CC971EFA-0C2F-B548-87DB-CF4035A5ECB9}" type="pres">
      <dgm:prSet presAssocID="{5DED2F44-AF11-D846-8C43-5E2FC19774C2}" presName="node" presStyleLbl="node1" presStyleIdx="0" presStyleCnt="6">
        <dgm:presLayoutVars>
          <dgm:bulletEnabled val="1"/>
        </dgm:presLayoutVars>
      </dgm:prSet>
      <dgm:spPr/>
    </dgm:pt>
    <dgm:pt modelId="{26BB2CAA-CAD6-8941-93FE-682529F950CC}" type="pres">
      <dgm:prSet presAssocID="{1B66787A-B679-1C44-A2AC-04049DB1CDF8}" presName="parTrans" presStyleLbl="bgSibTrans2D1" presStyleIdx="1" presStyleCnt="6"/>
      <dgm:spPr/>
    </dgm:pt>
    <dgm:pt modelId="{EEDCD69F-9994-4245-B1EB-F98C8B73F64E}" type="pres">
      <dgm:prSet presAssocID="{70A46F66-A33C-CE44-9612-98908C3E3FF2}" presName="node" presStyleLbl="node1" presStyleIdx="1" presStyleCnt="6">
        <dgm:presLayoutVars>
          <dgm:bulletEnabled val="1"/>
        </dgm:presLayoutVars>
      </dgm:prSet>
      <dgm:spPr/>
    </dgm:pt>
    <dgm:pt modelId="{091D97A7-7D54-814E-B933-6A807DBFCB12}" type="pres">
      <dgm:prSet presAssocID="{56A8AB43-A4C1-4942-B6A3-5804BEE10D64}" presName="parTrans" presStyleLbl="bgSibTrans2D1" presStyleIdx="2" presStyleCnt="6"/>
      <dgm:spPr/>
    </dgm:pt>
    <dgm:pt modelId="{7E52073D-5861-D947-A0D9-39C87AB46F8A}" type="pres">
      <dgm:prSet presAssocID="{2991BF9A-4A84-B345-9029-B3A1DC42B957}" presName="node" presStyleLbl="node1" presStyleIdx="2" presStyleCnt="6">
        <dgm:presLayoutVars>
          <dgm:bulletEnabled val="1"/>
        </dgm:presLayoutVars>
      </dgm:prSet>
      <dgm:spPr/>
    </dgm:pt>
    <dgm:pt modelId="{BE4DE7E4-760B-B640-BE2E-A20FAEE7A66E}" type="pres">
      <dgm:prSet presAssocID="{D9278AED-0381-3246-81CF-B6B14AAAD27A}" presName="parTrans" presStyleLbl="bgSibTrans2D1" presStyleIdx="3" presStyleCnt="6"/>
      <dgm:spPr/>
    </dgm:pt>
    <dgm:pt modelId="{D889AA60-2F64-8A47-AC3E-B2C6AE67F693}" type="pres">
      <dgm:prSet presAssocID="{F3B17D3B-2360-5F44-9B48-98FA33277BB1}" presName="node" presStyleLbl="node1" presStyleIdx="3" presStyleCnt="6">
        <dgm:presLayoutVars>
          <dgm:bulletEnabled val="1"/>
        </dgm:presLayoutVars>
      </dgm:prSet>
      <dgm:spPr/>
    </dgm:pt>
    <dgm:pt modelId="{99146E1B-A404-8142-9C92-729D4B172A03}" type="pres">
      <dgm:prSet presAssocID="{0F7BBC40-0DC2-D44B-A4C5-F8184A583EBE}" presName="parTrans" presStyleLbl="bgSibTrans2D1" presStyleIdx="4" presStyleCnt="6"/>
      <dgm:spPr/>
    </dgm:pt>
    <dgm:pt modelId="{BD9C1A88-3711-844E-B4A9-EF8EFA902166}" type="pres">
      <dgm:prSet presAssocID="{9E0DA8F7-8339-094C-A5B1-EC6AFCC63510}" presName="node" presStyleLbl="node1" presStyleIdx="4" presStyleCnt="6">
        <dgm:presLayoutVars>
          <dgm:bulletEnabled val="1"/>
        </dgm:presLayoutVars>
      </dgm:prSet>
      <dgm:spPr/>
    </dgm:pt>
    <dgm:pt modelId="{3CCA0CB6-7158-B244-984E-DDE58174665E}" type="pres">
      <dgm:prSet presAssocID="{D89C4109-FD69-234C-BCA5-B9EAD0C24317}" presName="parTrans" presStyleLbl="bgSibTrans2D1" presStyleIdx="5" presStyleCnt="6"/>
      <dgm:spPr/>
    </dgm:pt>
    <dgm:pt modelId="{91C96C3C-63A9-5F4B-ACD6-4B4A39162FB4}" type="pres">
      <dgm:prSet presAssocID="{9A5AD66D-F68C-0043-9BAE-F6C5EE6DDF51}" presName="node" presStyleLbl="node1" presStyleIdx="5" presStyleCnt="6">
        <dgm:presLayoutVars>
          <dgm:bulletEnabled val="1"/>
        </dgm:presLayoutVars>
      </dgm:prSet>
      <dgm:spPr/>
    </dgm:pt>
  </dgm:ptLst>
  <dgm:cxnLst>
    <dgm:cxn modelId="{B4390001-D8D6-3F43-BCF0-969753E39CA5}" type="presOf" srcId="{D9278AED-0381-3246-81CF-B6B14AAAD27A}" destId="{BE4DE7E4-760B-B640-BE2E-A20FAEE7A66E}" srcOrd="0" destOrd="0" presId="urn:microsoft.com/office/officeart/2005/8/layout/radial4"/>
    <dgm:cxn modelId="{2CB83E03-BC61-524E-B009-E508EF192369}" srcId="{2991BF9A-4A84-B345-9029-B3A1DC42B957}" destId="{899D35AF-E1A6-BC48-9049-7A3B395400B5}" srcOrd="2" destOrd="0" parTransId="{DBF1460C-5202-CE47-8C3F-59E1A812043B}" sibTransId="{99D4F634-E640-6746-9D7F-2BDE7939EE00}"/>
    <dgm:cxn modelId="{3BAF6604-CBA1-7842-8AA4-AB58FF44F9C1}" type="presOf" srcId="{F3203BEC-2604-AA42-BC70-C3BF5BC5AA98}" destId="{D889AA60-2F64-8A47-AC3E-B2C6AE67F693}" srcOrd="0" destOrd="1" presId="urn:microsoft.com/office/officeart/2005/8/layout/radial4"/>
    <dgm:cxn modelId="{26ECBB05-A43C-7747-9015-D5245B48CFF3}" type="presOf" srcId="{899D35AF-E1A6-BC48-9049-7A3B395400B5}" destId="{7E52073D-5861-D947-A0D9-39C87AB46F8A}" srcOrd="0" destOrd="3" presId="urn:microsoft.com/office/officeart/2005/8/layout/radial4"/>
    <dgm:cxn modelId="{AB15490B-DBF8-9346-A002-07C9A1E75974}" srcId="{805313F8-8CE7-B643-BF16-D7D9974814CF}" destId="{5DED2F44-AF11-D846-8C43-5E2FC19774C2}" srcOrd="0" destOrd="0" parTransId="{661BE8E3-7660-5245-B3B2-B63E6D06BBE2}" sibTransId="{DA96C0C5-A61B-A147-8C7F-D39C6F86A035}"/>
    <dgm:cxn modelId="{8E6CA50B-9A55-F744-BCA5-BEC4180F6C99}" type="presOf" srcId="{A96EDAAC-B03F-614B-9E19-E819B1E3532D}" destId="{CC971EFA-0C2F-B548-87DB-CF4035A5ECB9}" srcOrd="0" destOrd="2" presId="urn:microsoft.com/office/officeart/2005/8/layout/radial4"/>
    <dgm:cxn modelId="{1FAFD017-3A67-544D-84C5-B60348CDF3B0}" type="presOf" srcId="{56A8AB43-A4C1-4942-B6A3-5804BEE10D64}" destId="{091D97A7-7D54-814E-B933-6A807DBFCB12}" srcOrd="0" destOrd="0" presId="urn:microsoft.com/office/officeart/2005/8/layout/radial4"/>
    <dgm:cxn modelId="{DD126419-0AFE-A444-9BB4-901E6D046348}" srcId="{805313F8-8CE7-B643-BF16-D7D9974814CF}" destId="{9A5AD66D-F68C-0043-9BAE-F6C5EE6DDF51}" srcOrd="5" destOrd="0" parTransId="{D89C4109-FD69-234C-BCA5-B9EAD0C24317}" sibTransId="{4338D7E1-2C67-FB47-B993-70D655B31AF2}"/>
    <dgm:cxn modelId="{F6FA7A1B-BCD3-9448-96F0-2D783785AC23}" type="presOf" srcId="{AD4F2BD2-5FF7-ED46-8E21-2C8CAE02F076}" destId="{91C96C3C-63A9-5F4B-ACD6-4B4A39162FB4}" srcOrd="0" destOrd="2" presId="urn:microsoft.com/office/officeart/2005/8/layout/radial4"/>
    <dgm:cxn modelId="{AD5FF61C-4363-A341-8511-D1CDEFF48451}" srcId="{805313F8-8CE7-B643-BF16-D7D9974814CF}" destId="{70A46F66-A33C-CE44-9612-98908C3E3FF2}" srcOrd="1" destOrd="0" parTransId="{1B66787A-B679-1C44-A2AC-04049DB1CDF8}" sibTransId="{575CB6E7-D401-BB42-A71A-58083DE8DF6F}"/>
    <dgm:cxn modelId="{F17EA824-4C7B-054D-8DF5-0B357AEDA54A}" srcId="{9E0DA8F7-8339-094C-A5B1-EC6AFCC63510}" destId="{59801294-600F-3F4F-9D43-C57996D7F8C6}" srcOrd="1" destOrd="0" parTransId="{C88CEB5C-E3D8-C348-81BA-09C6CE8777B5}" sibTransId="{76573566-E950-4C4C-A26E-2BD61E6D6ADE}"/>
    <dgm:cxn modelId="{14036126-EECA-3E4C-A83E-70FCC3639851}" type="presOf" srcId="{805313F8-8CE7-B643-BF16-D7D9974814CF}" destId="{D502993E-8419-A64D-AA7D-EE379DB2D377}" srcOrd="0" destOrd="0" presId="urn:microsoft.com/office/officeart/2005/8/layout/radial4"/>
    <dgm:cxn modelId="{3D8B4429-3A9F-E442-A1D8-EA7A5BAEBA2A}" srcId="{9E0DA8F7-8339-094C-A5B1-EC6AFCC63510}" destId="{2955A428-CF70-C146-84D6-3F5FCC2C7946}" srcOrd="0" destOrd="0" parTransId="{221807E2-188D-7A41-AC78-5253B430067D}" sibTransId="{EE96C300-5083-2045-AEC4-08DE3BEC4E1E}"/>
    <dgm:cxn modelId="{EA5F1A39-0EBB-C344-88C2-32BB3FB48347}" type="presOf" srcId="{987C271C-0F52-C249-A777-E59B18E98AC7}" destId="{EEDCD69F-9994-4245-B1EB-F98C8B73F64E}" srcOrd="0" destOrd="1" presId="urn:microsoft.com/office/officeart/2005/8/layout/radial4"/>
    <dgm:cxn modelId="{C5378540-84BD-4F45-BD75-A529D41D4ABD}" type="presOf" srcId="{2955A428-CF70-C146-84D6-3F5FCC2C7946}" destId="{BD9C1A88-3711-844E-B4A9-EF8EFA902166}" srcOrd="0" destOrd="1" presId="urn:microsoft.com/office/officeart/2005/8/layout/radial4"/>
    <dgm:cxn modelId="{7D20E541-DA7D-6E42-BAD2-C1B1F8B705A5}" srcId="{70A46F66-A33C-CE44-9612-98908C3E3FF2}" destId="{987C271C-0F52-C249-A777-E59B18E98AC7}" srcOrd="0" destOrd="0" parTransId="{112C937A-1837-9C44-A320-6C0298B292DC}" sibTransId="{5382EE90-F347-774D-AE22-B8FD88B74AE1}"/>
    <dgm:cxn modelId="{34619C42-F693-4443-A717-F7F43DE9936B}" type="presOf" srcId="{0F7BBC40-0DC2-D44B-A4C5-F8184A583EBE}" destId="{99146E1B-A404-8142-9C92-729D4B172A03}" srcOrd="0" destOrd="0" presId="urn:microsoft.com/office/officeart/2005/8/layout/radial4"/>
    <dgm:cxn modelId="{88D2CB4F-4F0F-DD47-A29B-7DE5A45F29E4}" type="presOf" srcId="{59801294-600F-3F4F-9D43-C57996D7F8C6}" destId="{BD9C1A88-3711-844E-B4A9-EF8EFA902166}" srcOrd="0" destOrd="2" presId="urn:microsoft.com/office/officeart/2005/8/layout/radial4"/>
    <dgm:cxn modelId="{C6B46952-E790-CE41-9740-544DA71F63BB}" srcId="{805313F8-8CE7-B643-BF16-D7D9974814CF}" destId="{2991BF9A-4A84-B345-9029-B3A1DC42B957}" srcOrd="2" destOrd="0" parTransId="{56A8AB43-A4C1-4942-B6A3-5804BEE10D64}" sibTransId="{2854D4DC-799A-974E-917C-2F43E3E55E06}"/>
    <dgm:cxn modelId="{FCC50556-5D85-6A40-994C-4F471425960A}" srcId="{5DED2F44-AF11-D846-8C43-5E2FC19774C2}" destId="{CDC71447-6579-C34C-9F0A-E4524A9392B5}" srcOrd="0" destOrd="0" parTransId="{DA9F3B18-4053-6245-A75D-8A88E58869E9}" sibTransId="{0AF936B6-ABC7-2943-A3EF-7DC47643B509}"/>
    <dgm:cxn modelId="{6BB7C261-F2DD-A14B-BA9A-3023A1E93B5B}" srcId="{9A5AD66D-F68C-0043-9BAE-F6C5EE6DDF51}" destId="{AD4F2BD2-5FF7-ED46-8E21-2C8CAE02F076}" srcOrd="1" destOrd="0" parTransId="{AF15A71C-EBC5-2546-909A-3B50EF04DF20}" sibTransId="{F511BF9E-2721-CE4B-9B7F-2F2E7DA3478D}"/>
    <dgm:cxn modelId="{A1BB806B-58D1-774B-9EF2-AAFB175578B4}" type="presOf" srcId="{CDC71447-6579-C34C-9F0A-E4524A9392B5}" destId="{CC971EFA-0C2F-B548-87DB-CF4035A5ECB9}" srcOrd="0" destOrd="1" presId="urn:microsoft.com/office/officeart/2005/8/layout/radial4"/>
    <dgm:cxn modelId="{DFCC8571-7E8E-0349-A1FE-299632502223}" srcId="{9A5AD66D-F68C-0043-9BAE-F6C5EE6DDF51}" destId="{6326B0A3-E62E-5B48-854B-38CC19C4881C}" srcOrd="2" destOrd="0" parTransId="{41D7271F-6D85-1B46-BCD9-86A3632C2D32}" sibTransId="{D6F81259-2A8C-4C42-874D-03B83691CD09}"/>
    <dgm:cxn modelId="{97BE3674-679F-F245-AB4C-A97B4DB33031}" type="presOf" srcId="{36A3F414-FE1D-7A4C-A3F7-26DC6F2BFAC6}" destId="{52CACDDA-4D88-FE47-8343-FA19FE40F9B2}" srcOrd="0" destOrd="0" presId="urn:microsoft.com/office/officeart/2005/8/layout/radial4"/>
    <dgm:cxn modelId="{1E4AE177-99AD-C849-A87D-7F178D879942}" type="presOf" srcId="{6326B0A3-E62E-5B48-854B-38CC19C4881C}" destId="{91C96C3C-63A9-5F4B-ACD6-4B4A39162FB4}" srcOrd="0" destOrd="3" presId="urn:microsoft.com/office/officeart/2005/8/layout/radial4"/>
    <dgm:cxn modelId="{0CBB377F-76EC-BC4D-AB8A-13D760442442}" srcId="{805313F8-8CE7-B643-BF16-D7D9974814CF}" destId="{F3B17D3B-2360-5F44-9B48-98FA33277BB1}" srcOrd="3" destOrd="0" parTransId="{D9278AED-0381-3246-81CF-B6B14AAAD27A}" sibTransId="{3B67E919-6D7B-184D-B6C7-17B9ECCC2B0E}"/>
    <dgm:cxn modelId="{ADB99780-2C3C-8644-840D-26398F5D02CE}" type="presOf" srcId="{5D949A45-9DD7-EC40-90FC-57C105802482}" destId="{91C96C3C-63A9-5F4B-ACD6-4B4A39162FB4}" srcOrd="0" destOrd="1" presId="urn:microsoft.com/office/officeart/2005/8/layout/radial4"/>
    <dgm:cxn modelId="{F4137C89-8E8A-6F42-A669-3779D2EC72C5}" type="presOf" srcId="{D89C4109-FD69-234C-BCA5-B9EAD0C24317}" destId="{3CCA0CB6-7158-B244-984E-DDE58174665E}" srcOrd="0" destOrd="0" presId="urn:microsoft.com/office/officeart/2005/8/layout/radial4"/>
    <dgm:cxn modelId="{BAC7D48D-C644-254F-8C36-671F96411BD4}" srcId="{2991BF9A-4A84-B345-9029-B3A1DC42B957}" destId="{0F0E4134-8C66-8F48-AEA9-5BFB068E65AF}" srcOrd="0" destOrd="0" parTransId="{3CD5477D-CA7F-7B4F-8BDB-C843C5EB1845}" sibTransId="{8D6D3E6F-A9E4-6A40-AF2A-414BD198E2AC}"/>
    <dgm:cxn modelId="{B652968E-23EE-9043-978F-F881FF74FD07}" type="presOf" srcId="{0F0E4134-8C66-8F48-AEA9-5BFB068E65AF}" destId="{7E52073D-5861-D947-A0D9-39C87AB46F8A}" srcOrd="0" destOrd="1" presId="urn:microsoft.com/office/officeart/2005/8/layout/radial4"/>
    <dgm:cxn modelId="{9D2F2498-A0F5-B640-93E3-F19DB26967EB}" type="presOf" srcId="{5F091BE1-2CB6-7C4D-9D6F-E519961CD83F}" destId="{CC971EFA-0C2F-B548-87DB-CF4035A5ECB9}" srcOrd="0" destOrd="3" presId="urn:microsoft.com/office/officeart/2005/8/layout/radial4"/>
    <dgm:cxn modelId="{66D904AA-9BA4-3C4B-A3F9-DE8F858080E0}" type="presOf" srcId="{70A46F66-A33C-CE44-9612-98908C3E3FF2}" destId="{EEDCD69F-9994-4245-B1EB-F98C8B73F64E}" srcOrd="0" destOrd="0" presId="urn:microsoft.com/office/officeart/2005/8/layout/radial4"/>
    <dgm:cxn modelId="{96B6DCAF-0795-3548-802F-95F0715FA7AC}" type="presOf" srcId="{9E0DA8F7-8339-094C-A5B1-EC6AFCC63510}" destId="{BD9C1A88-3711-844E-B4A9-EF8EFA902166}" srcOrd="0" destOrd="0" presId="urn:microsoft.com/office/officeart/2005/8/layout/radial4"/>
    <dgm:cxn modelId="{E6B157BB-E63B-124A-B405-A4FEAE1C40F6}" type="presOf" srcId="{2991BF9A-4A84-B345-9029-B3A1DC42B957}" destId="{7E52073D-5861-D947-A0D9-39C87AB46F8A}" srcOrd="0" destOrd="0" presId="urn:microsoft.com/office/officeart/2005/8/layout/radial4"/>
    <dgm:cxn modelId="{A67D56BD-A5A3-BD42-BE40-735164203BC5}" type="presOf" srcId="{1B66787A-B679-1C44-A2AC-04049DB1CDF8}" destId="{26BB2CAA-CAD6-8941-93FE-682529F950CC}" srcOrd="0" destOrd="0" presId="urn:microsoft.com/office/officeart/2005/8/layout/radial4"/>
    <dgm:cxn modelId="{D27851C1-4BED-034B-8464-C57E24641920}" srcId="{9A5AD66D-F68C-0043-9BAE-F6C5EE6DDF51}" destId="{5D949A45-9DD7-EC40-90FC-57C105802482}" srcOrd="0" destOrd="0" parTransId="{00F62E7D-DD53-204C-AFA3-0746A84E52DB}" sibTransId="{AE335F58-007F-3542-9F9E-8723400350A4}"/>
    <dgm:cxn modelId="{F7C220CA-5789-694C-8CF9-6F28A266FBCA}" type="presOf" srcId="{9A5AD66D-F68C-0043-9BAE-F6C5EE6DDF51}" destId="{91C96C3C-63A9-5F4B-ACD6-4B4A39162FB4}" srcOrd="0" destOrd="0" presId="urn:microsoft.com/office/officeart/2005/8/layout/radial4"/>
    <dgm:cxn modelId="{296499CB-6CEA-9949-BE7D-CAEC051EDCBA}" srcId="{805313F8-8CE7-B643-BF16-D7D9974814CF}" destId="{9E0DA8F7-8339-094C-A5B1-EC6AFCC63510}" srcOrd="4" destOrd="0" parTransId="{0F7BBC40-0DC2-D44B-A4C5-F8184A583EBE}" sibTransId="{506C99E0-1047-BA44-A308-5B3C39336680}"/>
    <dgm:cxn modelId="{AD2712D2-3DEE-2640-8825-051A0752FE81}" type="presOf" srcId="{C56E00B9-8A84-3243-AD87-E168B7C3416F}" destId="{7E52073D-5861-D947-A0D9-39C87AB46F8A}" srcOrd="0" destOrd="2" presId="urn:microsoft.com/office/officeart/2005/8/layout/radial4"/>
    <dgm:cxn modelId="{BD4C95DA-568E-244F-94F0-D484B1D8E598}" srcId="{36A3F414-FE1D-7A4C-A3F7-26DC6F2BFAC6}" destId="{805313F8-8CE7-B643-BF16-D7D9974814CF}" srcOrd="0" destOrd="0" parTransId="{35103753-3C19-9B48-B9C4-8E4D23E9F49D}" sibTransId="{F4CFF93D-0B25-9343-87B6-B54445616D54}"/>
    <dgm:cxn modelId="{272C06DC-4F72-6340-837D-EFC8BBDF1AFF}" srcId="{F3B17D3B-2360-5F44-9B48-98FA33277BB1}" destId="{F3203BEC-2604-AA42-BC70-C3BF5BC5AA98}" srcOrd="0" destOrd="0" parTransId="{CDFFC562-129A-CB4E-BCF3-932AFBBA99EF}" sibTransId="{82E1DEE3-0F76-4241-A29C-BDD9B6FEE16B}"/>
    <dgm:cxn modelId="{E6F22FDC-83EB-5E4E-88FC-6997E69B70F2}" srcId="{5DED2F44-AF11-D846-8C43-5E2FC19774C2}" destId="{5F091BE1-2CB6-7C4D-9D6F-E519961CD83F}" srcOrd="2" destOrd="0" parTransId="{4D597B6D-4D67-E545-9944-9610780C1562}" sibTransId="{1646E8C2-78F6-BD4A-928D-48510EC719F5}"/>
    <dgm:cxn modelId="{D9D5FADF-AA0F-7447-8BCB-4DFFC5B48484}" type="presOf" srcId="{3F21244B-9A1C-5A47-BD29-F245F53BFF38}" destId="{EEDCD69F-9994-4245-B1EB-F98C8B73F64E}" srcOrd="0" destOrd="2" presId="urn:microsoft.com/office/officeart/2005/8/layout/radial4"/>
    <dgm:cxn modelId="{15DB37E1-EF57-2443-8F9A-78B8E933EBD4}" type="presOf" srcId="{661BE8E3-7660-5245-B3B2-B63E6D06BBE2}" destId="{E5BB2525-1923-A946-8BD2-088EA74FB568}" srcOrd="0" destOrd="0" presId="urn:microsoft.com/office/officeart/2005/8/layout/radial4"/>
    <dgm:cxn modelId="{21572CE9-396A-0347-8D3A-A4EA3D807338}" type="presOf" srcId="{F3B17D3B-2360-5F44-9B48-98FA33277BB1}" destId="{D889AA60-2F64-8A47-AC3E-B2C6AE67F693}" srcOrd="0" destOrd="0" presId="urn:microsoft.com/office/officeart/2005/8/layout/radial4"/>
    <dgm:cxn modelId="{A91BD9EB-028D-E847-A18D-DAE3170A30C8}" srcId="{5DED2F44-AF11-D846-8C43-5E2FC19774C2}" destId="{A96EDAAC-B03F-614B-9E19-E819B1E3532D}" srcOrd="1" destOrd="0" parTransId="{5E6DC62B-FCED-9F42-ABB3-C1BAC09B8A48}" sibTransId="{27647C63-E21C-534E-9ABF-1208D5C47B5E}"/>
    <dgm:cxn modelId="{F21425EC-A64C-2445-9A30-176B82938700}" srcId="{70A46F66-A33C-CE44-9612-98908C3E3FF2}" destId="{3F21244B-9A1C-5A47-BD29-F245F53BFF38}" srcOrd="1" destOrd="0" parTransId="{21EA9D19-33DB-624F-A230-C7DD276548DE}" sibTransId="{A7977D56-7A5D-DB46-8A1F-64A747D6F5A0}"/>
    <dgm:cxn modelId="{ED30AFF6-D44F-B94B-BA08-CF44E316A217}" srcId="{2991BF9A-4A84-B345-9029-B3A1DC42B957}" destId="{C56E00B9-8A84-3243-AD87-E168B7C3416F}" srcOrd="1" destOrd="0" parTransId="{73AA5B0E-4C67-FE4D-BD83-FB0C0741B5BF}" sibTransId="{32E7D2BF-43EB-9842-8192-81074815A80B}"/>
    <dgm:cxn modelId="{9D7F96FC-D064-4646-86EC-C44873FEA48D}" type="presOf" srcId="{5DED2F44-AF11-D846-8C43-5E2FC19774C2}" destId="{CC971EFA-0C2F-B548-87DB-CF4035A5ECB9}" srcOrd="0" destOrd="0" presId="urn:microsoft.com/office/officeart/2005/8/layout/radial4"/>
    <dgm:cxn modelId="{767B0B03-9DCE-1943-8C15-6F6DDB6D7127}" type="presParOf" srcId="{52CACDDA-4D88-FE47-8343-FA19FE40F9B2}" destId="{D502993E-8419-A64D-AA7D-EE379DB2D377}" srcOrd="0" destOrd="0" presId="urn:microsoft.com/office/officeart/2005/8/layout/radial4"/>
    <dgm:cxn modelId="{D9CA4F4E-4403-7149-B8E8-41C759A940B0}" type="presParOf" srcId="{52CACDDA-4D88-FE47-8343-FA19FE40F9B2}" destId="{E5BB2525-1923-A946-8BD2-088EA74FB568}" srcOrd="1" destOrd="0" presId="urn:microsoft.com/office/officeart/2005/8/layout/radial4"/>
    <dgm:cxn modelId="{51003BFE-54EC-8245-A356-256B6C4038B8}" type="presParOf" srcId="{52CACDDA-4D88-FE47-8343-FA19FE40F9B2}" destId="{CC971EFA-0C2F-B548-87DB-CF4035A5ECB9}" srcOrd="2" destOrd="0" presId="urn:microsoft.com/office/officeart/2005/8/layout/radial4"/>
    <dgm:cxn modelId="{897AD94D-1FD1-604F-8956-E5E71491B880}" type="presParOf" srcId="{52CACDDA-4D88-FE47-8343-FA19FE40F9B2}" destId="{26BB2CAA-CAD6-8941-93FE-682529F950CC}" srcOrd="3" destOrd="0" presId="urn:microsoft.com/office/officeart/2005/8/layout/radial4"/>
    <dgm:cxn modelId="{E7986984-49B5-AA4F-969F-6C7BD40FD460}" type="presParOf" srcId="{52CACDDA-4D88-FE47-8343-FA19FE40F9B2}" destId="{EEDCD69F-9994-4245-B1EB-F98C8B73F64E}" srcOrd="4" destOrd="0" presId="urn:microsoft.com/office/officeart/2005/8/layout/radial4"/>
    <dgm:cxn modelId="{71E664CD-5192-2145-939E-6A08812A34A8}" type="presParOf" srcId="{52CACDDA-4D88-FE47-8343-FA19FE40F9B2}" destId="{091D97A7-7D54-814E-B933-6A807DBFCB12}" srcOrd="5" destOrd="0" presId="urn:microsoft.com/office/officeart/2005/8/layout/radial4"/>
    <dgm:cxn modelId="{AFED990D-680C-564D-BB9D-753BDD9F8A1B}" type="presParOf" srcId="{52CACDDA-4D88-FE47-8343-FA19FE40F9B2}" destId="{7E52073D-5861-D947-A0D9-39C87AB46F8A}" srcOrd="6" destOrd="0" presId="urn:microsoft.com/office/officeart/2005/8/layout/radial4"/>
    <dgm:cxn modelId="{CD0B1125-0AB8-0A43-8CDD-594DBDB7E60B}" type="presParOf" srcId="{52CACDDA-4D88-FE47-8343-FA19FE40F9B2}" destId="{BE4DE7E4-760B-B640-BE2E-A20FAEE7A66E}" srcOrd="7" destOrd="0" presId="urn:microsoft.com/office/officeart/2005/8/layout/radial4"/>
    <dgm:cxn modelId="{9DD95186-FC0A-6B40-8015-D6ACB455BC91}" type="presParOf" srcId="{52CACDDA-4D88-FE47-8343-FA19FE40F9B2}" destId="{D889AA60-2F64-8A47-AC3E-B2C6AE67F693}" srcOrd="8" destOrd="0" presId="urn:microsoft.com/office/officeart/2005/8/layout/radial4"/>
    <dgm:cxn modelId="{5C28D256-4807-F940-97C5-1B30964C8113}" type="presParOf" srcId="{52CACDDA-4D88-FE47-8343-FA19FE40F9B2}" destId="{99146E1B-A404-8142-9C92-729D4B172A03}" srcOrd="9" destOrd="0" presId="urn:microsoft.com/office/officeart/2005/8/layout/radial4"/>
    <dgm:cxn modelId="{6B4505A2-B4B2-0A40-AC63-EC10EA7DD826}" type="presParOf" srcId="{52CACDDA-4D88-FE47-8343-FA19FE40F9B2}" destId="{BD9C1A88-3711-844E-B4A9-EF8EFA902166}" srcOrd="10" destOrd="0" presId="urn:microsoft.com/office/officeart/2005/8/layout/radial4"/>
    <dgm:cxn modelId="{97E109F5-46FD-1043-9F7A-38BAA3D4D7BD}" type="presParOf" srcId="{52CACDDA-4D88-FE47-8343-FA19FE40F9B2}" destId="{3CCA0CB6-7158-B244-984E-DDE58174665E}" srcOrd="11" destOrd="0" presId="urn:microsoft.com/office/officeart/2005/8/layout/radial4"/>
    <dgm:cxn modelId="{D7EEFCB2-0471-FE48-9DDC-78AAAC70CEF4}" type="presParOf" srcId="{52CACDDA-4D88-FE47-8343-FA19FE40F9B2}" destId="{91C96C3C-63A9-5F4B-ACD6-4B4A39162FB4}"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3280DB6-AFAE-F645-B134-3BAC4869500F}" type="doc">
      <dgm:prSet loTypeId="urn:microsoft.com/office/officeart/2005/8/layout/process4" loCatId="" qsTypeId="urn:microsoft.com/office/officeart/2005/8/quickstyle/simple1" qsCatId="simple" csTypeId="urn:microsoft.com/office/officeart/2005/8/colors/colorful3" csCatId="colorful" phldr="1"/>
      <dgm:spPr/>
      <dgm:t>
        <a:bodyPr/>
        <a:lstStyle/>
        <a:p>
          <a:endParaRPr lang="en-US"/>
        </a:p>
      </dgm:t>
    </dgm:pt>
    <dgm:pt modelId="{223A0A54-0350-264B-B0F1-F735C85FAA64}">
      <dgm:prSet phldrT="[Text]"/>
      <dgm:spPr/>
      <dgm:t>
        <a:bodyPr/>
        <a:lstStyle/>
        <a:p>
          <a:r>
            <a:rPr lang="en-US" dirty="0"/>
            <a:t>Two domain-specific features are connected to many common domain-independent features</a:t>
          </a:r>
        </a:p>
      </dgm:t>
    </dgm:pt>
    <dgm:pt modelId="{F78296FB-9EFE-7D4F-90FA-F5D57A2F5C33}" type="parTrans" cxnId="{23584F8D-339D-8B47-AFD7-5C3249BF1CE3}">
      <dgm:prSet/>
      <dgm:spPr/>
      <dgm:t>
        <a:bodyPr/>
        <a:lstStyle/>
        <a:p>
          <a:endParaRPr lang="en-US"/>
        </a:p>
      </dgm:t>
    </dgm:pt>
    <dgm:pt modelId="{0AA2B28F-C88C-664E-9C63-EC6D81EA7B4B}" type="sibTrans" cxnId="{23584F8D-339D-8B47-AFD7-5C3249BF1CE3}">
      <dgm:prSet/>
      <dgm:spPr/>
      <dgm:t>
        <a:bodyPr/>
        <a:lstStyle/>
        <a:p>
          <a:endParaRPr lang="en-US"/>
        </a:p>
      </dgm:t>
    </dgm:pt>
    <dgm:pt modelId="{DFA9F548-1EE3-B242-9E13-F19A7718378A}">
      <dgm:prSet/>
      <dgm:spPr/>
      <dgm:t>
        <a:bodyPr/>
        <a:lstStyle/>
        <a:p>
          <a:pPr>
            <a:buFont typeface="Courier New" panose="02070309020205020404" pitchFamily="49" charset="0"/>
            <a:buChar char="o"/>
          </a:pPr>
          <a:r>
            <a:rPr lang="en-US"/>
            <a:t>Then they tend to be very related</a:t>
          </a:r>
        </a:p>
      </dgm:t>
    </dgm:pt>
    <dgm:pt modelId="{E546FE83-AADB-0743-B8E1-2D38D09D2BFF}" type="parTrans" cxnId="{555BFE9C-0217-2D43-A7C1-561811FBAED1}">
      <dgm:prSet/>
      <dgm:spPr/>
      <dgm:t>
        <a:bodyPr/>
        <a:lstStyle/>
        <a:p>
          <a:endParaRPr lang="en-US"/>
        </a:p>
      </dgm:t>
    </dgm:pt>
    <dgm:pt modelId="{47A44778-5728-674D-9C03-1A4E73EA456F}" type="sibTrans" cxnId="{555BFE9C-0217-2D43-A7C1-561811FBAED1}">
      <dgm:prSet/>
      <dgm:spPr/>
      <dgm:t>
        <a:bodyPr/>
        <a:lstStyle/>
        <a:p>
          <a:endParaRPr lang="en-US"/>
        </a:p>
      </dgm:t>
    </dgm:pt>
    <dgm:pt modelId="{6687302C-9984-7A4B-B83B-FCBD23DA4BD3}">
      <dgm:prSet/>
      <dgm:spPr/>
      <dgm:t>
        <a:bodyPr/>
        <a:lstStyle/>
        <a:p>
          <a:pPr>
            <a:buFont typeface="Courier New" panose="02070309020205020404" pitchFamily="49" charset="0"/>
            <a:buChar char="o"/>
          </a:pPr>
          <a:r>
            <a:rPr lang="en-US" dirty="0"/>
            <a:t>Will be aligned to same cluster with high probability</a:t>
          </a:r>
        </a:p>
      </dgm:t>
    </dgm:pt>
    <dgm:pt modelId="{EC042DBA-BE9F-834D-9BFD-ECC972E66623}" type="parTrans" cxnId="{C6A4A833-8427-CB44-BCD9-FFFA7644FD13}">
      <dgm:prSet/>
      <dgm:spPr/>
      <dgm:t>
        <a:bodyPr/>
        <a:lstStyle/>
        <a:p>
          <a:endParaRPr lang="en-US"/>
        </a:p>
      </dgm:t>
    </dgm:pt>
    <dgm:pt modelId="{D0C400E9-2EDC-1244-8207-F91C0B9F46EA}" type="sibTrans" cxnId="{C6A4A833-8427-CB44-BCD9-FFFA7644FD13}">
      <dgm:prSet/>
      <dgm:spPr/>
      <dgm:t>
        <a:bodyPr/>
        <a:lstStyle/>
        <a:p>
          <a:endParaRPr lang="en-US"/>
        </a:p>
      </dgm:t>
    </dgm:pt>
    <dgm:pt modelId="{09983C33-14A7-174E-AF9B-F28FC4BA953C}">
      <dgm:prSet/>
      <dgm:spPr/>
      <dgm:t>
        <a:bodyPr/>
        <a:lstStyle/>
        <a:p>
          <a:pPr>
            <a:buFont typeface="Calibri" panose="020F0502020204030204" pitchFamily="34" charset="0"/>
            <a:buChar char="-"/>
          </a:pPr>
          <a:r>
            <a:rPr lang="en-US"/>
            <a:t>Two domain-independent features are connected to many common domain-specific features</a:t>
          </a:r>
        </a:p>
      </dgm:t>
    </dgm:pt>
    <dgm:pt modelId="{B993162E-E0D5-5C40-8061-0EB5473A7885}" type="parTrans" cxnId="{3F56E5BF-D49E-5C43-9641-39246E5E8679}">
      <dgm:prSet/>
      <dgm:spPr/>
      <dgm:t>
        <a:bodyPr/>
        <a:lstStyle/>
        <a:p>
          <a:endParaRPr lang="en-US"/>
        </a:p>
      </dgm:t>
    </dgm:pt>
    <dgm:pt modelId="{9A94F2FE-A813-8249-9C36-7FDDCA0EFA2A}" type="sibTrans" cxnId="{3F56E5BF-D49E-5C43-9641-39246E5E8679}">
      <dgm:prSet/>
      <dgm:spPr/>
      <dgm:t>
        <a:bodyPr/>
        <a:lstStyle/>
        <a:p>
          <a:endParaRPr lang="en-US"/>
        </a:p>
      </dgm:t>
    </dgm:pt>
    <dgm:pt modelId="{C458CDB9-C2A3-704F-A4E4-607F2DF139B4}">
      <dgm:prSet/>
      <dgm:spPr/>
      <dgm:t>
        <a:bodyPr/>
        <a:lstStyle/>
        <a:p>
          <a:pPr>
            <a:buFont typeface="Courier New" panose="02070309020205020404" pitchFamily="49" charset="0"/>
            <a:buChar char="o"/>
          </a:pPr>
          <a:r>
            <a:rPr lang="en-US"/>
            <a:t>Then they tend to be very related</a:t>
          </a:r>
        </a:p>
      </dgm:t>
    </dgm:pt>
    <dgm:pt modelId="{0DAA4492-D765-AA4C-BDD0-16687FDDE0A4}" type="parTrans" cxnId="{3C5DDBD0-C671-4C4F-A16E-C3573B7D1107}">
      <dgm:prSet/>
      <dgm:spPr/>
      <dgm:t>
        <a:bodyPr/>
        <a:lstStyle/>
        <a:p>
          <a:endParaRPr lang="en-US"/>
        </a:p>
      </dgm:t>
    </dgm:pt>
    <dgm:pt modelId="{D0D64322-2B63-E040-BD5C-A8DE68D593ED}" type="sibTrans" cxnId="{3C5DDBD0-C671-4C4F-A16E-C3573B7D1107}">
      <dgm:prSet/>
      <dgm:spPr/>
      <dgm:t>
        <a:bodyPr/>
        <a:lstStyle/>
        <a:p>
          <a:endParaRPr lang="en-US"/>
        </a:p>
      </dgm:t>
    </dgm:pt>
    <dgm:pt modelId="{2044BC1D-E2CE-8F49-95E9-B68492964598}">
      <dgm:prSet/>
      <dgm:spPr/>
      <dgm:t>
        <a:bodyPr/>
        <a:lstStyle/>
        <a:p>
          <a:pPr>
            <a:buFont typeface="Courier New" panose="02070309020205020404" pitchFamily="49" charset="0"/>
            <a:buChar char="o"/>
          </a:pPr>
          <a:r>
            <a:rPr lang="en-US" dirty="0"/>
            <a:t>Will be aligned to same cluster with high probability</a:t>
          </a:r>
        </a:p>
      </dgm:t>
    </dgm:pt>
    <dgm:pt modelId="{509B0056-3AB1-294B-AE63-17DC1AE5954E}" type="parTrans" cxnId="{0F9B80F1-A1C8-5245-AB52-3CE3C57A9F8C}">
      <dgm:prSet/>
      <dgm:spPr/>
      <dgm:t>
        <a:bodyPr/>
        <a:lstStyle/>
        <a:p>
          <a:endParaRPr lang="en-US"/>
        </a:p>
      </dgm:t>
    </dgm:pt>
    <dgm:pt modelId="{CC081D87-598C-BF40-9FA7-772E1D7788A9}" type="sibTrans" cxnId="{0F9B80F1-A1C8-5245-AB52-3CE3C57A9F8C}">
      <dgm:prSet/>
      <dgm:spPr/>
      <dgm:t>
        <a:bodyPr/>
        <a:lstStyle/>
        <a:p>
          <a:endParaRPr lang="en-US"/>
        </a:p>
      </dgm:t>
    </dgm:pt>
    <dgm:pt modelId="{930A877C-681E-1242-9DB6-65F0F92F7B35}">
      <dgm:prSet/>
      <dgm:spPr/>
      <dgm:t>
        <a:bodyPr/>
        <a:lstStyle/>
        <a:p>
          <a:pPr>
            <a:buFont typeface="Calibri" panose="020F0502020204030204" pitchFamily="34" charset="0"/>
            <a:buChar char="-"/>
          </a:pPr>
          <a:r>
            <a:rPr lang="en-US" dirty="0"/>
            <a:t>We can find more compact and meaningful representation of domain-specific features which can reduce the gap between domains</a:t>
          </a:r>
        </a:p>
      </dgm:t>
    </dgm:pt>
    <dgm:pt modelId="{0899CAC3-DA98-D045-B9B2-F7E53AF9B304}" type="parTrans" cxnId="{1E58A7B0-FC68-D745-BD78-79079C5B854A}">
      <dgm:prSet/>
      <dgm:spPr/>
      <dgm:t>
        <a:bodyPr/>
        <a:lstStyle/>
        <a:p>
          <a:endParaRPr lang="en-US"/>
        </a:p>
      </dgm:t>
    </dgm:pt>
    <dgm:pt modelId="{0F77333C-BE2C-B24A-9150-DEE3EF97AA3D}" type="sibTrans" cxnId="{1E58A7B0-FC68-D745-BD78-79079C5B854A}">
      <dgm:prSet/>
      <dgm:spPr/>
      <dgm:t>
        <a:bodyPr/>
        <a:lstStyle/>
        <a:p>
          <a:endParaRPr lang="en-US"/>
        </a:p>
      </dgm:t>
    </dgm:pt>
    <dgm:pt modelId="{39EB3FF7-E3F9-394B-B9D4-14701811BE3B}" type="pres">
      <dgm:prSet presAssocID="{C3280DB6-AFAE-F645-B134-3BAC4869500F}" presName="Name0" presStyleCnt="0">
        <dgm:presLayoutVars>
          <dgm:dir/>
          <dgm:animLvl val="lvl"/>
          <dgm:resizeHandles val="exact"/>
        </dgm:presLayoutVars>
      </dgm:prSet>
      <dgm:spPr/>
    </dgm:pt>
    <dgm:pt modelId="{6E4E51EE-9FAF-104B-9D25-5D4C0E7EE7D2}" type="pres">
      <dgm:prSet presAssocID="{930A877C-681E-1242-9DB6-65F0F92F7B35}" presName="boxAndChildren" presStyleCnt="0"/>
      <dgm:spPr/>
    </dgm:pt>
    <dgm:pt modelId="{EE845660-896A-9A46-B5E7-BC8890AA6365}" type="pres">
      <dgm:prSet presAssocID="{930A877C-681E-1242-9DB6-65F0F92F7B35}" presName="parentTextBox" presStyleLbl="node1" presStyleIdx="0" presStyleCnt="3"/>
      <dgm:spPr/>
    </dgm:pt>
    <dgm:pt modelId="{AC824AA5-6F1A-1244-A21F-B907B936A7FE}" type="pres">
      <dgm:prSet presAssocID="{9A94F2FE-A813-8249-9C36-7FDDCA0EFA2A}" presName="sp" presStyleCnt="0"/>
      <dgm:spPr/>
    </dgm:pt>
    <dgm:pt modelId="{45FF6756-298B-E346-9A22-0C72D32E94DB}" type="pres">
      <dgm:prSet presAssocID="{09983C33-14A7-174E-AF9B-F28FC4BA953C}" presName="arrowAndChildren" presStyleCnt="0"/>
      <dgm:spPr/>
    </dgm:pt>
    <dgm:pt modelId="{704BA260-E354-7C41-A06F-636D342D822B}" type="pres">
      <dgm:prSet presAssocID="{09983C33-14A7-174E-AF9B-F28FC4BA953C}" presName="parentTextArrow" presStyleLbl="node1" presStyleIdx="0" presStyleCnt="3"/>
      <dgm:spPr/>
    </dgm:pt>
    <dgm:pt modelId="{1A074D7C-B7DD-7849-ABBA-A7DB8E1C2463}" type="pres">
      <dgm:prSet presAssocID="{09983C33-14A7-174E-AF9B-F28FC4BA953C}" presName="arrow" presStyleLbl="node1" presStyleIdx="1" presStyleCnt="3"/>
      <dgm:spPr/>
    </dgm:pt>
    <dgm:pt modelId="{BF81BAA9-1995-BA44-B4E8-24F16CBA9FE4}" type="pres">
      <dgm:prSet presAssocID="{09983C33-14A7-174E-AF9B-F28FC4BA953C}" presName="descendantArrow" presStyleCnt="0"/>
      <dgm:spPr/>
    </dgm:pt>
    <dgm:pt modelId="{2393C2C3-480D-A24C-9206-37C96BD08EC4}" type="pres">
      <dgm:prSet presAssocID="{C458CDB9-C2A3-704F-A4E4-607F2DF139B4}" presName="childTextArrow" presStyleLbl="fgAccFollowNode1" presStyleIdx="0" presStyleCnt="4">
        <dgm:presLayoutVars>
          <dgm:bulletEnabled val="1"/>
        </dgm:presLayoutVars>
      </dgm:prSet>
      <dgm:spPr/>
    </dgm:pt>
    <dgm:pt modelId="{8887068D-7254-E84E-B037-27B6E9AAF7BF}" type="pres">
      <dgm:prSet presAssocID="{2044BC1D-E2CE-8F49-95E9-B68492964598}" presName="childTextArrow" presStyleLbl="fgAccFollowNode1" presStyleIdx="1" presStyleCnt="4">
        <dgm:presLayoutVars>
          <dgm:bulletEnabled val="1"/>
        </dgm:presLayoutVars>
      </dgm:prSet>
      <dgm:spPr/>
    </dgm:pt>
    <dgm:pt modelId="{C71CBFBB-6726-FA4B-91AF-F75507E129A2}" type="pres">
      <dgm:prSet presAssocID="{0AA2B28F-C88C-664E-9C63-EC6D81EA7B4B}" presName="sp" presStyleCnt="0"/>
      <dgm:spPr/>
    </dgm:pt>
    <dgm:pt modelId="{E25D8021-CE68-D54F-AA61-92571958DFD1}" type="pres">
      <dgm:prSet presAssocID="{223A0A54-0350-264B-B0F1-F735C85FAA64}" presName="arrowAndChildren" presStyleCnt="0"/>
      <dgm:spPr/>
    </dgm:pt>
    <dgm:pt modelId="{E3DC4189-0AD9-5148-8C0E-6C037CF6C7B2}" type="pres">
      <dgm:prSet presAssocID="{223A0A54-0350-264B-B0F1-F735C85FAA64}" presName="parentTextArrow" presStyleLbl="node1" presStyleIdx="1" presStyleCnt="3"/>
      <dgm:spPr/>
    </dgm:pt>
    <dgm:pt modelId="{95F81FEE-5235-AE45-8D1F-C25C9DA9EFCF}" type="pres">
      <dgm:prSet presAssocID="{223A0A54-0350-264B-B0F1-F735C85FAA64}" presName="arrow" presStyleLbl="node1" presStyleIdx="2" presStyleCnt="3"/>
      <dgm:spPr/>
    </dgm:pt>
    <dgm:pt modelId="{BB92D7BE-350A-3043-BBC8-F1774900E0A5}" type="pres">
      <dgm:prSet presAssocID="{223A0A54-0350-264B-B0F1-F735C85FAA64}" presName="descendantArrow" presStyleCnt="0"/>
      <dgm:spPr/>
    </dgm:pt>
    <dgm:pt modelId="{5BA8FD38-7597-2E4D-8F03-B715A9FEFB12}" type="pres">
      <dgm:prSet presAssocID="{DFA9F548-1EE3-B242-9E13-F19A7718378A}" presName="childTextArrow" presStyleLbl="fgAccFollowNode1" presStyleIdx="2" presStyleCnt="4">
        <dgm:presLayoutVars>
          <dgm:bulletEnabled val="1"/>
        </dgm:presLayoutVars>
      </dgm:prSet>
      <dgm:spPr/>
    </dgm:pt>
    <dgm:pt modelId="{8290230F-1338-784E-A6C6-A56A35C9AC48}" type="pres">
      <dgm:prSet presAssocID="{6687302C-9984-7A4B-B83B-FCBD23DA4BD3}" presName="childTextArrow" presStyleLbl="fgAccFollowNode1" presStyleIdx="3" presStyleCnt="4">
        <dgm:presLayoutVars>
          <dgm:bulletEnabled val="1"/>
        </dgm:presLayoutVars>
      </dgm:prSet>
      <dgm:spPr/>
    </dgm:pt>
  </dgm:ptLst>
  <dgm:cxnLst>
    <dgm:cxn modelId="{4E3CFA03-B3A8-C741-948E-D4B2FF77B849}" type="presOf" srcId="{09983C33-14A7-174E-AF9B-F28FC4BA953C}" destId="{704BA260-E354-7C41-A06F-636D342D822B}" srcOrd="0" destOrd="0" presId="urn:microsoft.com/office/officeart/2005/8/layout/process4"/>
    <dgm:cxn modelId="{C6A4A833-8427-CB44-BCD9-FFFA7644FD13}" srcId="{223A0A54-0350-264B-B0F1-F735C85FAA64}" destId="{6687302C-9984-7A4B-B83B-FCBD23DA4BD3}" srcOrd="1" destOrd="0" parTransId="{EC042DBA-BE9F-834D-9BFD-ECC972E66623}" sibTransId="{D0C400E9-2EDC-1244-8207-F91C0B9F46EA}"/>
    <dgm:cxn modelId="{74404744-A3CE-E24C-8884-E80EF734094E}" type="presOf" srcId="{C3280DB6-AFAE-F645-B134-3BAC4869500F}" destId="{39EB3FF7-E3F9-394B-B9D4-14701811BE3B}" srcOrd="0" destOrd="0" presId="urn:microsoft.com/office/officeart/2005/8/layout/process4"/>
    <dgm:cxn modelId="{F7881646-8B4B-BA46-846B-4643AD583068}" type="presOf" srcId="{930A877C-681E-1242-9DB6-65F0F92F7B35}" destId="{EE845660-896A-9A46-B5E7-BC8890AA6365}" srcOrd="0" destOrd="0" presId="urn:microsoft.com/office/officeart/2005/8/layout/process4"/>
    <dgm:cxn modelId="{5542854A-81BB-8640-BAC8-E31A768195BE}" type="presOf" srcId="{09983C33-14A7-174E-AF9B-F28FC4BA953C}" destId="{1A074D7C-B7DD-7849-ABBA-A7DB8E1C2463}" srcOrd="1" destOrd="0" presId="urn:microsoft.com/office/officeart/2005/8/layout/process4"/>
    <dgm:cxn modelId="{EAA0EA5F-ECBD-B546-86CB-0E8A51566D9A}" type="presOf" srcId="{223A0A54-0350-264B-B0F1-F735C85FAA64}" destId="{95F81FEE-5235-AE45-8D1F-C25C9DA9EFCF}" srcOrd="1" destOrd="0" presId="urn:microsoft.com/office/officeart/2005/8/layout/process4"/>
    <dgm:cxn modelId="{A6508267-DCDC-A843-9DF6-F3113146B522}" type="presOf" srcId="{DFA9F548-1EE3-B242-9E13-F19A7718378A}" destId="{5BA8FD38-7597-2E4D-8F03-B715A9FEFB12}" srcOrd="0" destOrd="0" presId="urn:microsoft.com/office/officeart/2005/8/layout/process4"/>
    <dgm:cxn modelId="{E4081186-6D51-FC4E-805F-1CEF27CF778F}" type="presOf" srcId="{2044BC1D-E2CE-8F49-95E9-B68492964598}" destId="{8887068D-7254-E84E-B037-27B6E9AAF7BF}" srcOrd="0" destOrd="0" presId="urn:microsoft.com/office/officeart/2005/8/layout/process4"/>
    <dgm:cxn modelId="{23584F8D-339D-8B47-AFD7-5C3249BF1CE3}" srcId="{C3280DB6-AFAE-F645-B134-3BAC4869500F}" destId="{223A0A54-0350-264B-B0F1-F735C85FAA64}" srcOrd="0" destOrd="0" parTransId="{F78296FB-9EFE-7D4F-90FA-F5D57A2F5C33}" sibTransId="{0AA2B28F-C88C-664E-9C63-EC6D81EA7B4B}"/>
    <dgm:cxn modelId="{555BFE9C-0217-2D43-A7C1-561811FBAED1}" srcId="{223A0A54-0350-264B-B0F1-F735C85FAA64}" destId="{DFA9F548-1EE3-B242-9E13-F19A7718378A}" srcOrd="0" destOrd="0" parTransId="{E546FE83-AADB-0743-B8E1-2D38D09D2BFF}" sibTransId="{47A44778-5728-674D-9C03-1A4E73EA456F}"/>
    <dgm:cxn modelId="{1E58A7B0-FC68-D745-BD78-79079C5B854A}" srcId="{C3280DB6-AFAE-F645-B134-3BAC4869500F}" destId="{930A877C-681E-1242-9DB6-65F0F92F7B35}" srcOrd="2" destOrd="0" parTransId="{0899CAC3-DA98-D045-B9B2-F7E53AF9B304}" sibTransId="{0F77333C-BE2C-B24A-9150-DEE3EF97AA3D}"/>
    <dgm:cxn modelId="{3F56E5BF-D49E-5C43-9641-39246E5E8679}" srcId="{C3280DB6-AFAE-F645-B134-3BAC4869500F}" destId="{09983C33-14A7-174E-AF9B-F28FC4BA953C}" srcOrd="1" destOrd="0" parTransId="{B993162E-E0D5-5C40-8061-0EB5473A7885}" sibTransId="{9A94F2FE-A813-8249-9C36-7FDDCA0EFA2A}"/>
    <dgm:cxn modelId="{615292C5-A01D-A54B-9D9B-5756DDB1E1E4}" type="presOf" srcId="{C458CDB9-C2A3-704F-A4E4-607F2DF139B4}" destId="{2393C2C3-480D-A24C-9206-37C96BD08EC4}" srcOrd="0" destOrd="0" presId="urn:microsoft.com/office/officeart/2005/8/layout/process4"/>
    <dgm:cxn modelId="{3C5DDBD0-C671-4C4F-A16E-C3573B7D1107}" srcId="{09983C33-14A7-174E-AF9B-F28FC4BA953C}" destId="{C458CDB9-C2A3-704F-A4E4-607F2DF139B4}" srcOrd="0" destOrd="0" parTransId="{0DAA4492-D765-AA4C-BDD0-16687FDDE0A4}" sibTransId="{D0D64322-2B63-E040-BD5C-A8DE68D593ED}"/>
    <dgm:cxn modelId="{068B66EC-A4D2-604E-B2C4-93492DAD8067}" type="presOf" srcId="{6687302C-9984-7A4B-B83B-FCBD23DA4BD3}" destId="{8290230F-1338-784E-A6C6-A56A35C9AC48}" srcOrd="0" destOrd="0" presId="urn:microsoft.com/office/officeart/2005/8/layout/process4"/>
    <dgm:cxn modelId="{0F9B80F1-A1C8-5245-AB52-3CE3C57A9F8C}" srcId="{09983C33-14A7-174E-AF9B-F28FC4BA953C}" destId="{2044BC1D-E2CE-8F49-95E9-B68492964598}" srcOrd="1" destOrd="0" parTransId="{509B0056-3AB1-294B-AE63-17DC1AE5954E}" sibTransId="{CC081D87-598C-BF40-9FA7-772E1D7788A9}"/>
    <dgm:cxn modelId="{A7822DFA-331D-D249-9042-CC1B1C9737F1}" type="presOf" srcId="{223A0A54-0350-264B-B0F1-F735C85FAA64}" destId="{E3DC4189-0AD9-5148-8C0E-6C037CF6C7B2}" srcOrd="0" destOrd="0" presId="urn:microsoft.com/office/officeart/2005/8/layout/process4"/>
    <dgm:cxn modelId="{3276145C-ADD9-9446-9A83-3FF8133AF330}" type="presParOf" srcId="{39EB3FF7-E3F9-394B-B9D4-14701811BE3B}" destId="{6E4E51EE-9FAF-104B-9D25-5D4C0E7EE7D2}" srcOrd="0" destOrd="0" presId="urn:microsoft.com/office/officeart/2005/8/layout/process4"/>
    <dgm:cxn modelId="{6AD75C9F-5A7E-7A4C-847B-639AD220742B}" type="presParOf" srcId="{6E4E51EE-9FAF-104B-9D25-5D4C0E7EE7D2}" destId="{EE845660-896A-9A46-B5E7-BC8890AA6365}" srcOrd="0" destOrd="0" presId="urn:microsoft.com/office/officeart/2005/8/layout/process4"/>
    <dgm:cxn modelId="{2D7FF63F-5939-F34F-B0B5-E3FFF35F67DC}" type="presParOf" srcId="{39EB3FF7-E3F9-394B-B9D4-14701811BE3B}" destId="{AC824AA5-6F1A-1244-A21F-B907B936A7FE}" srcOrd="1" destOrd="0" presId="urn:microsoft.com/office/officeart/2005/8/layout/process4"/>
    <dgm:cxn modelId="{59638173-F4C0-E441-B92D-D0DDADBBFA61}" type="presParOf" srcId="{39EB3FF7-E3F9-394B-B9D4-14701811BE3B}" destId="{45FF6756-298B-E346-9A22-0C72D32E94DB}" srcOrd="2" destOrd="0" presId="urn:microsoft.com/office/officeart/2005/8/layout/process4"/>
    <dgm:cxn modelId="{718A23EB-6853-F440-974F-7106584CA6E5}" type="presParOf" srcId="{45FF6756-298B-E346-9A22-0C72D32E94DB}" destId="{704BA260-E354-7C41-A06F-636D342D822B}" srcOrd="0" destOrd="0" presId="urn:microsoft.com/office/officeart/2005/8/layout/process4"/>
    <dgm:cxn modelId="{3C4249FC-2942-4143-8D61-D5BC34F3CF2B}" type="presParOf" srcId="{45FF6756-298B-E346-9A22-0C72D32E94DB}" destId="{1A074D7C-B7DD-7849-ABBA-A7DB8E1C2463}" srcOrd="1" destOrd="0" presId="urn:microsoft.com/office/officeart/2005/8/layout/process4"/>
    <dgm:cxn modelId="{3A62CA3C-5F38-3C4A-992F-AF6DD64E6F0D}" type="presParOf" srcId="{45FF6756-298B-E346-9A22-0C72D32E94DB}" destId="{BF81BAA9-1995-BA44-B4E8-24F16CBA9FE4}" srcOrd="2" destOrd="0" presId="urn:microsoft.com/office/officeart/2005/8/layout/process4"/>
    <dgm:cxn modelId="{F1D2C635-DFC5-6D4C-86AD-5595C9E5D432}" type="presParOf" srcId="{BF81BAA9-1995-BA44-B4E8-24F16CBA9FE4}" destId="{2393C2C3-480D-A24C-9206-37C96BD08EC4}" srcOrd="0" destOrd="0" presId="urn:microsoft.com/office/officeart/2005/8/layout/process4"/>
    <dgm:cxn modelId="{44F9CC0F-27CF-D741-9D09-E60E4EB74F0E}" type="presParOf" srcId="{BF81BAA9-1995-BA44-B4E8-24F16CBA9FE4}" destId="{8887068D-7254-E84E-B037-27B6E9AAF7BF}" srcOrd="1" destOrd="0" presId="urn:microsoft.com/office/officeart/2005/8/layout/process4"/>
    <dgm:cxn modelId="{1FD6734B-C450-DE4C-8120-FEA651CD289A}" type="presParOf" srcId="{39EB3FF7-E3F9-394B-B9D4-14701811BE3B}" destId="{C71CBFBB-6726-FA4B-91AF-F75507E129A2}" srcOrd="3" destOrd="0" presId="urn:microsoft.com/office/officeart/2005/8/layout/process4"/>
    <dgm:cxn modelId="{70D58021-E96B-514B-A1EE-8BFF8E550D93}" type="presParOf" srcId="{39EB3FF7-E3F9-394B-B9D4-14701811BE3B}" destId="{E25D8021-CE68-D54F-AA61-92571958DFD1}" srcOrd="4" destOrd="0" presId="urn:microsoft.com/office/officeart/2005/8/layout/process4"/>
    <dgm:cxn modelId="{BFCB3E2C-47FE-0D4C-B318-6E0C96BFC925}" type="presParOf" srcId="{E25D8021-CE68-D54F-AA61-92571958DFD1}" destId="{E3DC4189-0AD9-5148-8C0E-6C037CF6C7B2}" srcOrd="0" destOrd="0" presId="urn:microsoft.com/office/officeart/2005/8/layout/process4"/>
    <dgm:cxn modelId="{BFC3721F-A476-A94E-995B-451F1946D4CE}" type="presParOf" srcId="{E25D8021-CE68-D54F-AA61-92571958DFD1}" destId="{95F81FEE-5235-AE45-8D1F-C25C9DA9EFCF}" srcOrd="1" destOrd="0" presId="urn:microsoft.com/office/officeart/2005/8/layout/process4"/>
    <dgm:cxn modelId="{FCAED875-793B-044A-8BD7-0470373151B4}" type="presParOf" srcId="{E25D8021-CE68-D54F-AA61-92571958DFD1}" destId="{BB92D7BE-350A-3043-BBC8-F1774900E0A5}" srcOrd="2" destOrd="0" presId="urn:microsoft.com/office/officeart/2005/8/layout/process4"/>
    <dgm:cxn modelId="{24E9A54B-C15F-1645-9626-4437F07D5F65}" type="presParOf" srcId="{BB92D7BE-350A-3043-BBC8-F1774900E0A5}" destId="{5BA8FD38-7597-2E4D-8F03-B715A9FEFB12}" srcOrd="0" destOrd="0" presId="urn:microsoft.com/office/officeart/2005/8/layout/process4"/>
    <dgm:cxn modelId="{C6D9C43C-D749-904A-B5A3-AD660AF6CE99}" type="presParOf" srcId="{BB92D7BE-350A-3043-BBC8-F1774900E0A5}" destId="{8290230F-1338-784E-A6C6-A56A35C9AC48}"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colorful3" csCatId="colorful"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dgm:t>
        <a:bodyPr/>
        <a:lstStyle/>
        <a:p>
          <a:r>
            <a:rPr lang="en-US"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0AD569B3-615B-A442-BC82-2E463161A0B8}">
      <dgm:prSet phldrT="[Text]"/>
      <dgm:spPr/>
      <dgm:t>
        <a:bodyPr/>
        <a:lstStyle/>
        <a:p>
          <a:r>
            <a:rPr lang="en-US" dirty="0"/>
            <a:t>Label Information Availability</a:t>
          </a:r>
        </a:p>
      </dgm:t>
    </dgm:pt>
    <dgm:pt modelId="{522AFAB9-A71E-704D-AB6D-3A5D555166BA}" type="parTrans" cxnId="{29E99AF3-803D-AD4F-8E60-91E8BCA35A72}">
      <dgm:prSet/>
      <dgm:spPr/>
      <dgm:t>
        <a:bodyPr/>
        <a:lstStyle/>
        <a:p>
          <a:endParaRPr lang="en-US"/>
        </a:p>
      </dgm:t>
    </dgm:pt>
    <dgm:pt modelId="{0857C3D6-2E42-6743-AA14-05FC14D7D074}" type="sibTrans" cxnId="{29E99AF3-803D-AD4F-8E60-91E8BCA35A72}">
      <dgm:prSet/>
      <dgm:spPr/>
      <dgm:t>
        <a:bodyPr/>
        <a:lstStyle/>
        <a:p>
          <a:endParaRPr lang="en-US"/>
        </a:p>
      </dgm:t>
    </dgm:pt>
    <dgm:pt modelId="{F65AE506-5340-2147-B65B-5FBBE52123D9}">
      <dgm:prSet phldrT="[Text]"/>
      <dgm:spPr/>
      <dgm:t>
        <a:bodyPr/>
        <a:lstStyle/>
        <a:p>
          <a:r>
            <a:rPr lang="en-US" dirty="0"/>
            <a:t>Feature Space Distributions</a:t>
          </a:r>
        </a:p>
      </dgm:t>
    </dgm:pt>
    <dgm:pt modelId="{E8891273-CA8F-9042-9CF2-E8823BB0C35C}" type="parTrans" cxnId="{BCF5F83A-90D0-9246-BE3F-41B0E9276ACA}">
      <dgm:prSet/>
      <dgm:spPr/>
      <dgm:t>
        <a:bodyPr/>
        <a:lstStyle/>
        <a:p>
          <a:endParaRPr lang="en-US"/>
        </a:p>
      </dgm:t>
    </dgm:pt>
    <dgm:pt modelId="{AFE1274C-7525-2A46-AD35-488F3CC31A3B}" type="sibTrans" cxnId="{BCF5F83A-90D0-9246-BE3F-41B0E9276ACA}">
      <dgm:prSet/>
      <dgm:spPr/>
      <dgm:t>
        <a:bodyPr/>
        <a:lstStyle/>
        <a:p>
          <a:endParaRPr lang="en-US"/>
        </a:p>
      </dgm:t>
    </dgm:pt>
    <dgm:pt modelId="{C876A5FA-13D2-C84F-9BB3-DF4E940B1CCF}">
      <dgm:prSet phldrT="[Text]"/>
      <dgm:spPr/>
      <dgm:t>
        <a:bodyPr/>
        <a:lstStyle/>
        <a:p>
          <a:r>
            <a:rPr lang="en-US" dirty="0"/>
            <a:t>Instance Based</a:t>
          </a:r>
        </a:p>
      </dgm:t>
    </dgm:pt>
    <dgm:pt modelId="{C5925FB0-8B7F-E849-BCB0-F2D7CD283034}" type="parTrans" cxnId="{8C9B2195-E30E-BF47-B343-C2D909298B5A}">
      <dgm:prSet/>
      <dgm:spPr/>
      <dgm:t>
        <a:bodyPr/>
        <a:lstStyle/>
        <a:p>
          <a:endParaRPr lang="en-US"/>
        </a:p>
      </dgm:t>
    </dgm:pt>
    <dgm:pt modelId="{B9056EC4-2F27-F849-9359-4BDC3FE411E2}" type="sibTrans" cxnId="{8C9B2195-E30E-BF47-B343-C2D909298B5A}">
      <dgm:prSet/>
      <dgm:spPr/>
      <dgm:t>
        <a:bodyPr/>
        <a:lstStyle/>
        <a:p>
          <a:endParaRPr lang="en-US"/>
        </a:p>
      </dgm:t>
    </dgm:pt>
    <dgm:pt modelId="{E4FE34A3-AEBC-674F-8A4D-0F9B0E2D5C49}">
      <dgm:prSet phldrT="[Text]"/>
      <dgm:spPr/>
      <dgm:t>
        <a:bodyPr/>
        <a:lstStyle/>
        <a:p>
          <a:r>
            <a:rPr lang="en-US" dirty="0"/>
            <a:t>Feature Based</a:t>
          </a:r>
        </a:p>
      </dgm:t>
    </dgm:pt>
    <dgm:pt modelId="{D120993A-2200-C94E-80BF-E0A967964F7A}" type="parTrans" cxnId="{B3254B5C-9C9D-1B4B-88CB-4F94D08865D1}">
      <dgm:prSet/>
      <dgm:spPr/>
      <dgm:t>
        <a:bodyPr/>
        <a:lstStyle/>
        <a:p>
          <a:endParaRPr lang="en-US"/>
        </a:p>
      </dgm:t>
    </dgm:pt>
    <dgm:pt modelId="{D44001BA-B12E-A74E-B7BD-470B964F36D2}" type="sibTrans" cxnId="{B3254B5C-9C9D-1B4B-88CB-4F94D08865D1}">
      <dgm:prSet/>
      <dgm:spPr/>
      <dgm:t>
        <a:bodyPr/>
        <a:lstStyle/>
        <a:p>
          <a:endParaRPr lang="en-US"/>
        </a:p>
      </dgm:t>
    </dgm:pt>
    <dgm:pt modelId="{AF5B9507-5B8B-D645-9734-9210FFD6F191}">
      <dgm:prSet phldrT="[Text]"/>
      <dgm:spPr/>
      <dgm:t>
        <a:bodyPr/>
        <a:lstStyle/>
        <a:p>
          <a:r>
            <a:rPr lang="en-US" dirty="0"/>
            <a:t>Parameter Based</a:t>
          </a:r>
        </a:p>
      </dgm:t>
    </dgm:pt>
    <dgm:pt modelId="{A4D6B041-4168-994B-AE68-AA363A1A5931}" type="parTrans" cxnId="{159784AE-1626-1B43-BD6F-C60140B4AAAF}">
      <dgm:prSet/>
      <dgm:spPr/>
      <dgm:t>
        <a:bodyPr/>
        <a:lstStyle/>
        <a:p>
          <a:endParaRPr lang="en-US"/>
        </a:p>
      </dgm:t>
    </dgm:pt>
    <dgm:pt modelId="{D81CCC9C-141D-6E45-B1E6-5994233F0A3A}" type="sibTrans" cxnId="{159784AE-1626-1B43-BD6F-C60140B4AAAF}">
      <dgm:prSet/>
      <dgm:spPr/>
      <dgm:t>
        <a:bodyPr/>
        <a:lstStyle/>
        <a:p>
          <a:endParaRPr lang="en-US"/>
        </a:p>
      </dgm:t>
    </dgm:pt>
    <dgm:pt modelId="{01E5DCC7-952D-DE41-963C-26E45D037DD5}">
      <dgm:prSet phldrT="[Text]"/>
      <dgm:spPr/>
      <dgm:t>
        <a:bodyPr/>
        <a:lstStyle/>
        <a:p>
          <a:r>
            <a:rPr lang="en-US" dirty="0"/>
            <a:t>Relational Based</a:t>
          </a:r>
        </a:p>
      </dgm:t>
    </dgm:pt>
    <dgm:pt modelId="{07177D9D-3991-9143-B252-15DEA33D9136}" type="parTrans" cxnId="{A08E8C58-20EE-F34B-949E-9CE3A517723B}">
      <dgm:prSet/>
      <dgm:spPr/>
      <dgm:t>
        <a:bodyPr/>
        <a:lstStyle/>
        <a:p>
          <a:endParaRPr lang="en-US"/>
        </a:p>
      </dgm:t>
    </dgm:pt>
    <dgm:pt modelId="{61CA3634-99E4-5A4F-8C70-070AD44E278A}" type="sibTrans" cxnId="{A08E8C58-20EE-F34B-949E-9CE3A517723B}">
      <dgm:prSet/>
      <dgm:spPr/>
      <dgm:t>
        <a:bodyPr/>
        <a:lstStyle/>
        <a:p>
          <a:endParaRPr lang="en-US"/>
        </a:p>
      </dgm:t>
    </dgm:pt>
    <dgm:pt modelId="{C0280CCB-6D86-C441-BB40-75EDC0F24409}">
      <dgm:prSet phldrT="[Text]"/>
      <dgm:spPr/>
      <dgm:t>
        <a:bodyPr/>
        <a:lstStyle/>
        <a:p>
          <a:r>
            <a:rPr lang="en-US" dirty="0"/>
            <a:t>Strategy </a:t>
          </a:r>
        </a:p>
      </dgm:t>
    </dgm:pt>
    <dgm:pt modelId="{94389815-831F-7A47-BE46-E74AFDEF1802}" type="parTrans" cxnId="{C140DD51-F7F6-904D-99C1-E0039D69362D}">
      <dgm:prSet/>
      <dgm:spPr/>
      <dgm:t>
        <a:bodyPr/>
        <a:lstStyle/>
        <a:p>
          <a:endParaRPr lang="en-US"/>
        </a:p>
      </dgm:t>
    </dgm:pt>
    <dgm:pt modelId="{1F0CF1EC-CE1D-3243-B314-3889F944EA1F}" type="sibTrans" cxnId="{C140DD51-F7F6-904D-99C1-E0039D69362D}">
      <dgm:prSet/>
      <dgm:spPr/>
      <dgm:t>
        <a:bodyPr/>
        <a:lstStyle/>
        <a:p>
          <a:endParaRPr lang="en-US"/>
        </a:p>
      </dgm:t>
    </dgm:pt>
    <dgm:pt modelId="{23F624C2-8ECC-F447-AF9B-EFAE50F54F10}">
      <dgm:prSet phldrT="[Text]"/>
      <dgm:spPr/>
      <dgm:t>
        <a:bodyPr/>
        <a:lstStyle/>
        <a:p>
          <a:r>
            <a:rPr lang="en-US" dirty="0"/>
            <a:t>Objective</a:t>
          </a:r>
        </a:p>
      </dgm:t>
    </dgm:pt>
    <dgm:pt modelId="{351A6B9F-C257-314F-9E1F-B6377FDA8C50}" type="parTrans" cxnId="{540D54AE-9600-2541-B5A3-5B7E5173A88D}">
      <dgm:prSet/>
      <dgm:spPr/>
      <dgm:t>
        <a:bodyPr/>
        <a:lstStyle/>
        <a:p>
          <a:endParaRPr lang="en-US"/>
        </a:p>
      </dgm:t>
    </dgm:pt>
    <dgm:pt modelId="{E4B1CC77-D089-7140-B2EC-3320A35A5107}" type="sibTrans" cxnId="{540D54AE-9600-2541-B5A3-5B7E5173A88D}">
      <dgm:prSet/>
      <dgm:spPr/>
      <dgm:t>
        <a:bodyPr/>
        <a:lstStyle/>
        <a:p>
          <a:endParaRPr lang="en-US"/>
        </a:p>
      </dgm:t>
    </dgm:pt>
    <dgm:pt modelId="{5B2B64D1-DA69-D34C-AB3A-F1C67FD85C9F}">
      <dgm:prSet phldrT="[Text]"/>
      <dgm:spPr/>
      <dgm:t>
        <a:bodyPr/>
        <a:lstStyle/>
        <a:p>
          <a:r>
            <a:rPr lang="en-US" dirty="0"/>
            <a:t>Strategy</a:t>
          </a:r>
        </a:p>
      </dgm:t>
    </dgm:pt>
    <dgm:pt modelId="{C9734B62-7A90-304A-8B26-237FE3984E5A}" type="parTrans" cxnId="{056B89DC-4FEF-1249-A7C5-C152BC38085E}">
      <dgm:prSet/>
      <dgm:spPr/>
      <dgm:t>
        <a:bodyPr/>
        <a:lstStyle/>
        <a:p>
          <a:endParaRPr lang="en-US"/>
        </a:p>
      </dgm:t>
    </dgm:pt>
    <dgm:pt modelId="{915FB28E-28EB-5E48-A8F2-24C63AE0FB14}" type="sibTrans" cxnId="{056B89DC-4FEF-1249-A7C5-C152BC38085E}">
      <dgm:prSet/>
      <dgm:spPr/>
      <dgm:t>
        <a:bodyPr/>
        <a:lstStyle/>
        <a:p>
          <a:endParaRPr lang="en-US"/>
        </a:p>
      </dgm:t>
    </dgm:pt>
    <dgm:pt modelId="{BBF3A306-EBC1-1147-8156-29AB7FC6431E}">
      <dgm:prSet phldrT="[Text]"/>
      <dgm:spPr/>
      <dgm:t>
        <a:bodyPr/>
        <a:lstStyle/>
        <a:p>
          <a:r>
            <a:rPr lang="en-US" dirty="0"/>
            <a:t>Objective</a:t>
          </a:r>
        </a:p>
      </dgm:t>
    </dgm:pt>
    <dgm:pt modelId="{9DA57471-6F6D-9342-A168-16D592429C6D}" type="parTrans" cxnId="{E4752515-B0FA-6A4F-8119-82021B87EA50}">
      <dgm:prSet/>
      <dgm:spPr/>
      <dgm:t>
        <a:bodyPr/>
        <a:lstStyle/>
        <a:p>
          <a:endParaRPr lang="en-US"/>
        </a:p>
      </dgm:t>
    </dgm:pt>
    <dgm:pt modelId="{3BB34FA7-B7BA-9F4E-864F-2EF1B82689C9}" type="sibTrans" cxnId="{E4752515-B0FA-6A4F-8119-82021B87EA50}">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C8602607-CD74-5246-A0B6-CFAB998EFB6E}" type="presOf" srcId="{5B2B64D1-DA69-D34C-AB3A-F1C67FD85C9F}" destId="{5F31EEFD-C18F-ED47-AB21-012AA1881469}" srcOrd="0" destOrd="1" presId="urn:microsoft.com/office/officeart/2005/8/layout/radial4"/>
    <dgm:cxn modelId="{F93AED08-0633-4741-8EC0-D0B31447F28E}" type="presOf" srcId="{53859CF9-8EFF-E84A-8C8B-38B5937EB5B9}" destId="{82E3EB65-9062-A744-B835-18ECDECBBB36}" srcOrd="0" destOrd="0" presId="urn:microsoft.com/office/officeart/2005/8/layout/radial4"/>
    <dgm:cxn modelId="{58443713-18B0-4145-B9D9-03EDDCA52BF5}" type="presOf" srcId="{9C73092F-3A3C-5A46-A965-3575D219857A}" destId="{67946B44-2616-E340-A2F3-4816641BF74F}" srcOrd="0" destOrd="0" presId="urn:microsoft.com/office/officeart/2005/8/layout/radial4"/>
    <dgm:cxn modelId="{E4752515-B0FA-6A4F-8119-82021B87EA50}" srcId="{BF2A96F9-A8D9-2543-9657-6F00ED9FFFCA}" destId="{BBF3A306-EBC1-1147-8156-29AB7FC6431E}" srcOrd="1" destOrd="0" parTransId="{9DA57471-6F6D-9342-A168-16D592429C6D}" sibTransId="{3BB34FA7-B7BA-9F4E-864F-2EF1B82689C9}"/>
    <dgm:cxn modelId="{03D68B1B-5DFA-A44A-B8D6-2677DE840E19}" srcId="{9C73092F-3A3C-5A46-A965-3575D219857A}" destId="{21F02643-E882-194B-B198-21A162ABA683}" srcOrd="1" destOrd="0" parTransId="{B56F94ED-0F7C-CC46-9233-9CC1C5D83562}" sibTransId="{D495614B-4E67-524D-9C29-AE16FFEED3F2}"/>
    <dgm:cxn modelId="{AC514023-E9CE-FD48-BD86-F976F21DE135}" srcId="{9C73092F-3A3C-5A46-A965-3575D219857A}" destId="{A3E8AF45-53F9-0B4A-AED8-B903527FB816}" srcOrd="2" destOrd="0" parTransId="{53859CF9-8EFF-E84A-8C8B-38B5937EB5B9}" sibTransId="{9DDFDD8C-B627-6248-9350-A30A668FFB16}"/>
    <dgm:cxn modelId="{0C0CEE27-14A1-7641-AEA9-A0E96BF49BF5}" type="presOf" srcId="{C0280CCB-6D86-C441-BB40-75EDC0F24409}" destId="{16B5B8EB-B983-A74A-B9B6-26B676F19D9D}" srcOrd="0" destOrd="1" presId="urn:microsoft.com/office/officeart/2005/8/layout/radial4"/>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BCF5F83A-90D0-9246-BE3F-41B0E9276ACA}" srcId="{BD71D955-F924-C742-A5AC-055CA5D937F0}" destId="{F65AE506-5340-2147-B65B-5FBBE52123D9}" srcOrd="1" destOrd="0" parTransId="{E8891273-CA8F-9042-9CF2-E8823BB0C35C}" sibTransId="{AFE1274C-7525-2A46-AD35-488F3CC31A3B}"/>
    <dgm:cxn modelId="{AC1ABD51-AEFC-8A4B-A2F7-E20F7266FFAE}" type="presOf" srcId="{01E5DCC7-952D-DE41-963C-26E45D037DD5}" destId="{A750926E-6E44-1746-A8D4-198666700915}" srcOrd="0" destOrd="4" presId="urn:microsoft.com/office/officeart/2005/8/layout/radial4"/>
    <dgm:cxn modelId="{C140DD51-F7F6-904D-99C1-E0039D69362D}" srcId="{A3E8AF45-53F9-0B4A-AED8-B903527FB816}" destId="{C0280CCB-6D86-C441-BB40-75EDC0F24409}" srcOrd="0" destOrd="0" parTransId="{94389815-831F-7A47-BE46-E74AFDEF1802}" sibTransId="{1F0CF1EC-CE1D-3243-B314-3889F944EA1F}"/>
    <dgm:cxn modelId="{513EB257-251F-A543-B691-97ED10670A53}" srcId="{9C73092F-3A3C-5A46-A965-3575D219857A}" destId="{BD71D955-F924-C742-A5AC-055CA5D937F0}" srcOrd="0" destOrd="0" parTransId="{8B7103B6-DF8F-2443-8638-C8FCAB42488E}" sibTransId="{A62A1D26-3B3C-0645-97F2-6FED6F6BBFB7}"/>
    <dgm:cxn modelId="{A08E8C58-20EE-F34B-949E-9CE3A517723B}" srcId="{21F02643-E882-194B-B198-21A162ABA683}" destId="{01E5DCC7-952D-DE41-963C-26E45D037DD5}" srcOrd="3" destOrd="0" parTransId="{07177D9D-3991-9143-B252-15DEA33D9136}" sibTransId="{61CA3634-99E4-5A4F-8C70-070AD44E278A}"/>
    <dgm:cxn modelId="{B3254B5C-9C9D-1B4B-88CB-4F94D08865D1}" srcId="{21F02643-E882-194B-B198-21A162ABA683}" destId="{E4FE34A3-AEBC-674F-8A4D-0F9B0E2D5C49}" srcOrd="1" destOrd="0" parTransId="{D120993A-2200-C94E-80BF-E0A967964F7A}" sibTransId="{D44001BA-B12E-A74E-B7BD-470B964F36D2}"/>
    <dgm:cxn modelId="{C49D0167-9A7E-494F-BAC7-008146698BD1}" type="presOf" srcId="{F65AE506-5340-2147-B65B-5FBBE52123D9}" destId="{D7E64266-5F68-B04C-9E3D-D17BDB0AD5E6}" srcOrd="0" destOrd="2" presId="urn:microsoft.com/office/officeart/2005/8/layout/radial4"/>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35993B93-1C11-D54F-B21B-F3808600330E}" type="presOf" srcId="{AF5B9507-5B8B-D645-9734-9210FFD6F191}" destId="{A750926E-6E44-1746-A8D4-198666700915}" srcOrd="0" destOrd="3" presId="urn:microsoft.com/office/officeart/2005/8/layout/radial4"/>
    <dgm:cxn modelId="{8C9B2195-E30E-BF47-B343-C2D909298B5A}" srcId="{21F02643-E882-194B-B198-21A162ABA683}" destId="{C876A5FA-13D2-C84F-9BB3-DF4E940B1CCF}" srcOrd="0" destOrd="0" parTransId="{C5925FB0-8B7F-E849-BCB0-F2D7CD283034}" sibTransId="{B9056EC4-2F27-F849-9359-4BDC3FE411E2}"/>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92FEFAA-1DCF-0741-86F9-AACA0E920E31}" type="presOf" srcId="{BBF3A306-EBC1-1147-8156-29AB7FC6431E}" destId="{5F31EEFD-C18F-ED47-AB21-012AA1881469}" srcOrd="0" destOrd="2" presId="urn:microsoft.com/office/officeart/2005/8/layout/radial4"/>
    <dgm:cxn modelId="{6ACB16AB-D48B-784A-9352-E052BD93F529}" type="presOf" srcId="{23F624C2-8ECC-F447-AF9B-EFAE50F54F10}" destId="{16B5B8EB-B983-A74A-B9B6-26B676F19D9D}" srcOrd="0" destOrd="2"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540D54AE-9600-2541-B5A3-5B7E5173A88D}" srcId="{A3E8AF45-53F9-0B4A-AED8-B903527FB816}" destId="{23F624C2-8ECC-F447-AF9B-EFAE50F54F10}" srcOrd="1" destOrd="0" parTransId="{351A6B9F-C257-314F-9E1F-B6377FDA8C50}" sibTransId="{E4B1CC77-D089-7140-B2EC-3320A35A5107}"/>
    <dgm:cxn modelId="{159784AE-1626-1B43-BD6F-C60140B4AAAF}" srcId="{21F02643-E882-194B-B198-21A162ABA683}" destId="{AF5B9507-5B8B-D645-9734-9210FFD6F191}" srcOrd="2" destOrd="0" parTransId="{A4D6B041-4168-994B-AE68-AA363A1A5931}" sibTransId="{D81CCC9C-141D-6E45-B1E6-5994233F0A3A}"/>
    <dgm:cxn modelId="{E85364C1-B486-8141-B998-8C9300572E02}" type="presOf" srcId="{0AD569B3-615B-A442-BC82-2E463161A0B8}" destId="{D7E64266-5F68-B04C-9E3D-D17BDB0AD5E6}" srcOrd="0" destOrd="1" presId="urn:microsoft.com/office/officeart/2005/8/layout/radial4"/>
    <dgm:cxn modelId="{12E17EC8-7D74-704A-8314-362B3F4987A0}" type="presOf" srcId="{C876A5FA-13D2-C84F-9BB3-DF4E940B1CCF}" destId="{A750926E-6E44-1746-A8D4-198666700915}" srcOrd="0" destOrd="1" presId="urn:microsoft.com/office/officeart/2005/8/layout/radial4"/>
    <dgm:cxn modelId="{D506A2C8-DB28-164D-8B4B-44C8E007F174}" srcId="{50F2611F-5795-434C-B787-CF26B84888BB}" destId="{9C73092F-3A3C-5A46-A965-3575D219857A}" srcOrd="0" destOrd="0" parTransId="{B729AD20-C778-AD4C-9F6F-223E2EAF7EE9}" sibTransId="{39E369FC-DDB0-2F48-8467-F2092FBA7288}"/>
    <dgm:cxn modelId="{329019D5-9B77-1B40-8D53-B464894B0E0B}" type="presOf" srcId="{21F02643-E882-194B-B198-21A162ABA683}" destId="{A750926E-6E44-1746-A8D4-198666700915}" srcOrd="0" destOrd="0" presId="urn:microsoft.com/office/officeart/2005/8/layout/radial4"/>
    <dgm:cxn modelId="{056B89DC-4FEF-1249-A7C5-C152BC38085E}" srcId="{BF2A96F9-A8D9-2543-9657-6F00ED9FFFCA}" destId="{5B2B64D1-DA69-D34C-AB3A-F1C67FD85C9F}" srcOrd="0" destOrd="0" parTransId="{C9734B62-7A90-304A-8B26-237FE3984E5A}" sibTransId="{915FB28E-28EB-5E48-A8F2-24C63AE0FB14}"/>
    <dgm:cxn modelId="{064340DF-F6ED-C348-BA40-EE73EF172DF7}" type="presOf" srcId="{E4FE34A3-AEBC-674F-8A4D-0F9B0E2D5C49}" destId="{A750926E-6E44-1746-A8D4-198666700915}" srcOrd="0" destOrd="2" presId="urn:microsoft.com/office/officeart/2005/8/layout/radial4"/>
    <dgm:cxn modelId="{29E99AF3-803D-AD4F-8E60-91E8BCA35A72}" srcId="{BD71D955-F924-C742-A5AC-055CA5D937F0}" destId="{0AD569B3-615B-A442-BC82-2E463161A0B8}" srcOrd="0" destOrd="0" parTransId="{522AFAB9-A71E-704D-AB6D-3A5D555166BA}" sibTransId="{0857C3D6-2E42-6743-AA14-05FC14D7D07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F42FC3-A660-B047-B8C7-607CBFCD2664}" type="doc">
      <dgm:prSet loTypeId="urn:microsoft.com/office/officeart/2005/8/layout/hierarchy1" loCatId="" qsTypeId="urn:microsoft.com/office/officeart/2005/8/quickstyle/simple1" qsCatId="simple" csTypeId="urn:microsoft.com/office/officeart/2005/8/colors/accent0_3" csCatId="mainScheme" phldr="1"/>
      <dgm:spPr/>
      <dgm:t>
        <a:bodyPr/>
        <a:lstStyle/>
        <a:p>
          <a:endParaRPr lang="en-US"/>
        </a:p>
      </dgm:t>
    </dgm:pt>
    <dgm:pt modelId="{4C9FCF09-2B11-5E4B-B03E-C645FBF35F4C}">
      <dgm:prSet phldrT="[Text]"/>
      <dgm:spPr/>
      <dgm:t>
        <a:bodyPr/>
        <a:lstStyle/>
        <a:p>
          <a:r>
            <a:rPr lang="en-US" dirty="0"/>
            <a:t>TL Problem</a:t>
          </a:r>
        </a:p>
      </dgm:t>
    </dgm:pt>
    <dgm:pt modelId="{FE6E37C9-7C39-1145-823D-070BDF5927BA}" type="parTrans" cxnId="{AE57DD0B-A761-D944-88A4-A4846F114034}">
      <dgm:prSet/>
      <dgm:spPr/>
      <dgm:t>
        <a:bodyPr/>
        <a:lstStyle/>
        <a:p>
          <a:endParaRPr lang="en-US"/>
        </a:p>
      </dgm:t>
    </dgm:pt>
    <dgm:pt modelId="{3B299FB5-20E1-CD42-A59B-5A8E94CF21DB}" type="sibTrans" cxnId="{AE57DD0B-A761-D944-88A4-A4846F114034}">
      <dgm:prSet/>
      <dgm:spPr/>
      <dgm:t>
        <a:bodyPr/>
        <a:lstStyle/>
        <a:p>
          <a:endParaRPr lang="en-US"/>
        </a:p>
      </dgm:t>
    </dgm:pt>
    <dgm:pt modelId="{3F0C98CE-CCAA-484A-8168-B143F8F0F9EB}">
      <dgm:prSet phldrT="[Text]"/>
      <dgm:spPr/>
      <dgm:t>
        <a:bodyPr/>
        <a:lstStyle/>
        <a:p>
          <a:r>
            <a:rPr lang="en-US" dirty="0"/>
            <a:t>Label Information</a:t>
          </a:r>
        </a:p>
      </dgm:t>
    </dgm:pt>
    <dgm:pt modelId="{EC13477B-5836-054F-B8BC-832DB7B71F49}" type="parTrans" cxnId="{B666154C-27A5-5B4D-AF87-A0EF4F72F4D5}">
      <dgm:prSet/>
      <dgm:spPr/>
      <dgm:t>
        <a:bodyPr/>
        <a:lstStyle/>
        <a:p>
          <a:endParaRPr lang="en-US"/>
        </a:p>
      </dgm:t>
    </dgm:pt>
    <dgm:pt modelId="{430D35F6-DFBB-C445-9597-EF3174DC5FEE}" type="sibTrans" cxnId="{B666154C-27A5-5B4D-AF87-A0EF4F72F4D5}">
      <dgm:prSet/>
      <dgm:spPr/>
      <dgm:t>
        <a:bodyPr/>
        <a:lstStyle/>
        <a:p>
          <a:endParaRPr lang="en-US"/>
        </a:p>
      </dgm:t>
    </dgm:pt>
    <dgm:pt modelId="{4211D648-81DF-304F-B69D-DBB7B4551F98}">
      <dgm:prSet phldrT="[Text]"/>
      <dgm:spPr/>
      <dgm:t>
        <a:bodyPr/>
        <a:lstStyle/>
        <a:p>
          <a:r>
            <a:rPr lang="en-US" dirty="0"/>
            <a:t>Feature and Label Space</a:t>
          </a:r>
        </a:p>
      </dgm:t>
    </dgm:pt>
    <dgm:pt modelId="{33DB77FA-2EDB-DD40-8A8A-35E696581501}" type="parTrans" cxnId="{136BDDDF-4A1A-7447-B605-6F9EAB7F5330}">
      <dgm:prSet/>
      <dgm:spPr/>
      <dgm:t>
        <a:bodyPr/>
        <a:lstStyle/>
        <a:p>
          <a:endParaRPr lang="en-US"/>
        </a:p>
      </dgm:t>
    </dgm:pt>
    <dgm:pt modelId="{35843F1F-62C9-444B-8E71-29A9580ABA06}" type="sibTrans" cxnId="{136BDDDF-4A1A-7447-B605-6F9EAB7F5330}">
      <dgm:prSet/>
      <dgm:spPr/>
      <dgm:t>
        <a:bodyPr/>
        <a:lstStyle/>
        <a:p>
          <a:endParaRPr lang="en-US"/>
        </a:p>
      </dgm:t>
    </dgm:pt>
    <dgm:pt modelId="{50657FB9-B4B6-6C4F-9D33-13D1A5A3D196}">
      <dgm:prSet phldrT="[Text]"/>
      <dgm:spPr/>
      <dgm:t>
        <a:bodyPr/>
        <a:lstStyle/>
        <a:p>
          <a:r>
            <a:rPr lang="en-US" dirty="0" err="1"/>
            <a:t>Transductive</a:t>
          </a:r>
          <a:endParaRPr lang="en-US" dirty="0"/>
        </a:p>
      </dgm:t>
    </dgm:pt>
    <dgm:pt modelId="{773AE95A-B5E8-FC42-9EDA-05D51BE93461}" type="parTrans" cxnId="{347B9E32-8DE3-EE43-A316-E31690D50AE3}">
      <dgm:prSet/>
      <dgm:spPr/>
      <dgm:t>
        <a:bodyPr/>
        <a:lstStyle/>
        <a:p>
          <a:endParaRPr lang="en-US"/>
        </a:p>
      </dgm:t>
    </dgm:pt>
    <dgm:pt modelId="{68FB5024-6FC1-3448-847C-9ED3EF374ADB}" type="sibTrans" cxnId="{347B9E32-8DE3-EE43-A316-E31690D50AE3}">
      <dgm:prSet/>
      <dgm:spPr/>
      <dgm:t>
        <a:bodyPr/>
        <a:lstStyle/>
        <a:p>
          <a:endParaRPr lang="en-US"/>
        </a:p>
      </dgm:t>
    </dgm:pt>
    <dgm:pt modelId="{20E56661-2901-4643-9334-755165308C6A}">
      <dgm:prSet phldrT="[Text]"/>
      <dgm:spPr/>
      <dgm:t>
        <a:bodyPr/>
        <a:lstStyle/>
        <a:p>
          <a:r>
            <a:rPr lang="en-US" dirty="0"/>
            <a:t>Inductive</a:t>
          </a:r>
        </a:p>
      </dgm:t>
    </dgm:pt>
    <dgm:pt modelId="{0A547ADD-3F4D-7F4B-AD07-1D743D572A1A}" type="parTrans" cxnId="{497D8DEB-9231-154B-9D6F-98013F8F1849}">
      <dgm:prSet/>
      <dgm:spPr/>
      <dgm:t>
        <a:bodyPr/>
        <a:lstStyle/>
        <a:p>
          <a:endParaRPr lang="en-US"/>
        </a:p>
      </dgm:t>
    </dgm:pt>
    <dgm:pt modelId="{A3E85547-A988-224C-926E-1D88AE0DFEDD}" type="sibTrans" cxnId="{497D8DEB-9231-154B-9D6F-98013F8F1849}">
      <dgm:prSet/>
      <dgm:spPr/>
      <dgm:t>
        <a:bodyPr/>
        <a:lstStyle/>
        <a:p>
          <a:endParaRPr lang="en-US"/>
        </a:p>
      </dgm:t>
    </dgm:pt>
    <dgm:pt modelId="{04E57E24-C228-D74A-865F-CD64CC33411F}">
      <dgm:prSet phldrT="[Text]"/>
      <dgm:spPr/>
      <dgm:t>
        <a:bodyPr/>
        <a:lstStyle/>
        <a:p>
          <a:r>
            <a:rPr lang="en-US" dirty="0"/>
            <a:t>Unsupervised</a:t>
          </a:r>
        </a:p>
      </dgm:t>
    </dgm:pt>
    <dgm:pt modelId="{84696FB9-60FC-D441-83AE-449B496F3B9E}" type="parTrans" cxnId="{DD3F7B86-4A4B-A444-9A92-4FD65177C96E}">
      <dgm:prSet/>
      <dgm:spPr/>
      <dgm:t>
        <a:bodyPr/>
        <a:lstStyle/>
        <a:p>
          <a:endParaRPr lang="en-US"/>
        </a:p>
      </dgm:t>
    </dgm:pt>
    <dgm:pt modelId="{0A7BD639-FEDB-3047-AE35-35F1F4D2D38F}" type="sibTrans" cxnId="{DD3F7B86-4A4B-A444-9A92-4FD65177C96E}">
      <dgm:prSet/>
      <dgm:spPr/>
      <dgm:t>
        <a:bodyPr/>
        <a:lstStyle/>
        <a:p>
          <a:endParaRPr lang="en-US"/>
        </a:p>
      </dgm:t>
    </dgm:pt>
    <dgm:pt modelId="{4D80BC1E-946A-5644-8171-6106A12FF692}">
      <dgm:prSet phldrT="[Text]"/>
      <dgm:spPr/>
      <dgm:t>
        <a:bodyPr/>
        <a:lstStyle/>
        <a:p>
          <a:r>
            <a:rPr lang="en-US" dirty="0"/>
            <a:t>Only available for Source</a:t>
          </a:r>
        </a:p>
      </dgm:t>
    </dgm:pt>
    <dgm:pt modelId="{3AD1728F-537B-C54A-B7C0-E30FF39F9122}" type="parTrans" cxnId="{3D8D7737-9F60-F840-B97F-38B9C81A1E65}">
      <dgm:prSet/>
      <dgm:spPr/>
      <dgm:t>
        <a:bodyPr/>
        <a:lstStyle/>
        <a:p>
          <a:endParaRPr lang="en-US"/>
        </a:p>
      </dgm:t>
    </dgm:pt>
    <dgm:pt modelId="{35D013FA-C3DD-4A47-BB1B-1BEB9C36A5C1}" type="sibTrans" cxnId="{3D8D7737-9F60-F840-B97F-38B9C81A1E65}">
      <dgm:prSet/>
      <dgm:spPr/>
      <dgm:t>
        <a:bodyPr/>
        <a:lstStyle/>
        <a:p>
          <a:endParaRPr lang="en-US"/>
        </a:p>
      </dgm:t>
    </dgm:pt>
    <dgm:pt modelId="{432C7245-5A91-CB43-A6F9-CCF25CD7AEA7}">
      <dgm:prSet phldrT="[Text]"/>
      <dgm:spPr/>
      <dgm:t>
        <a:bodyPr/>
        <a:lstStyle/>
        <a:p>
          <a:r>
            <a:rPr lang="en-US" dirty="0"/>
            <a:t>Available for Source &amp; Target</a:t>
          </a:r>
        </a:p>
      </dgm:t>
    </dgm:pt>
    <dgm:pt modelId="{30C4F674-81AC-714F-88A6-38CAD5497D2F}" type="parTrans" cxnId="{7EDC5CA5-B935-7941-9AB8-FAD8DA8BDE19}">
      <dgm:prSet/>
      <dgm:spPr/>
      <dgm:t>
        <a:bodyPr/>
        <a:lstStyle/>
        <a:p>
          <a:endParaRPr lang="en-US"/>
        </a:p>
      </dgm:t>
    </dgm:pt>
    <dgm:pt modelId="{B866B799-C709-BB4E-B92F-834DA03EC6AD}" type="sibTrans" cxnId="{7EDC5CA5-B935-7941-9AB8-FAD8DA8BDE19}">
      <dgm:prSet/>
      <dgm:spPr/>
      <dgm:t>
        <a:bodyPr/>
        <a:lstStyle/>
        <a:p>
          <a:endParaRPr lang="en-US"/>
        </a:p>
      </dgm:t>
    </dgm:pt>
    <dgm:pt modelId="{9BBF3D6D-6CCD-C24A-B743-06ADB224BBF3}">
      <dgm:prSet phldrT="[Text]"/>
      <dgm:spPr/>
      <dgm:t>
        <a:bodyPr/>
        <a:lstStyle/>
        <a:p>
          <a:r>
            <a:rPr lang="en-US" dirty="0"/>
            <a:t>Not Available</a:t>
          </a:r>
        </a:p>
      </dgm:t>
    </dgm:pt>
    <dgm:pt modelId="{266B183A-B6BF-FC4D-86BA-E9AE0FD9FA64}" type="parTrans" cxnId="{D791738A-4051-CC42-9AAE-5F120FE4A046}">
      <dgm:prSet/>
      <dgm:spPr/>
      <dgm:t>
        <a:bodyPr/>
        <a:lstStyle/>
        <a:p>
          <a:endParaRPr lang="en-US"/>
        </a:p>
      </dgm:t>
    </dgm:pt>
    <dgm:pt modelId="{881A2558-78F3-DC4A-8BDF-DBC56C9DAF9F}" type="sibTrans" cxnId="{D791738A-4051-CC42-9AAE-5F120FE4A046}">
      <dgm:prSet/>
      <dgm:spPr/>
      <dgm:t>
        <a:bodyPr/>
        <a:lstStyle/>
        <a:p>
          <a:endParaRPr lang="en-US"/>
        </a:p>
      </dgm:t>
    </dgm:pt>
    <dgm:pt modelId="{AEBA55ED-552E-5940-8544-E61F26245D36}">
      <dgm:prSet phldrT="[Text]"/>
      <dgm:spPr/>
      <dgm:t>
        <a:bodyPr/>
        <a:lstStyle/>
        <a:p>
          <a:r>
            <a:rPr lang="en-US" dirty="0"/>
            <a:t>Homogeneous TL</a:t>
          </a:r>
        </a:p>
      </dgm:t>
    </dgm:pt>
    <dgm:pt modelId="{822B928A-12B9-8142-919D-F96A1C0646A8}" type="parTrans" cxnId="{49E9E767-2109-6A47-82E5-E35AB54B7CEF}">
      <dgm:prSet/>
      <dgm:spPr/>
      <dgm:t>
        <a:bodyPr/>
        <a:lstStyle/>
        <a:p>
          <a:endParaRPr lang="en-US"/>
        </a:p>
      </dgm:t>
    </dgm:pt>
    <dgm:pt modelId="{300937C1-4DB8-A14D-BDA3-5E03D7824587}" type="sibTrans" cxnId="{49E9E767-2109-6A47-82E5-E35AB54B7CEF}">
      <dgm:prSet/>
      <dgm:spPr/>
      <dgm:t>
        <a:bodyPr/>
        <a:lstStyle/>
        <a:p>
          <a:endParaRPr lang="en-US"/>
        </a:p>
      </dgm:t>
    </dgm:pt>
    <dgm:pt modelId="{B3088979-ABE8-8445-8E14-02F0F2D253BD}">
      <dgm:prSet phldrT="[Text]"/>
      <dgm:spPr>
        <a:solidFill>
          <a:schemeClr val="accent2">
            <a:lumMod val="50000"/>
          </a:schemeClr>
        </a:solidFill>
      </dgm:spPr>
      <dgm:t>
        <a:bodyPr/>
        <a:lstStyle/>
        <a:p>
          <a:r>
            <a:rPr lang="en-US" dirty="0"/>
            <a:t>Heterogeneous TL</a:t>
          </a:r>
        </a:p>
      </dgm:t>
    </dgm:pt>
    <dgm:pt modelId="{A169D625-B5BB-AD4C-8CA0-0D3F4B232356}" type="parTrans" cxnId="{CD27E64B-2D49-0E44-89CA-A96F4BF99A11}">
      <dgm:prSet/>
      <dgm:spPr/>
      <dgm:t>
        <a:bodyPr/>
        <a:lstStyle/>
        <a:p>
          <a:endParaRPr lang="en-US"/>
        </a:p>
      </dgm:t>
    </dgm:pt>
    <dgm:pt modelId="{ABC97979-3A93-A74D-B143-2D616E91D41E}" type="sibTrans" cxnId="{CD27E64B-2D49-0E44-89CA-A96F4BF99A11}">
      <dgm:prSet/>
      <dgm:spPr/>
      <dgm:t>
        <a:bodyPr/>
        <a:lstStyle/>
        <a:p>
          <a:endParaRPr lang="en-US"/>
        </a:p>
      </dgm:t>
    </dgm:pt>
    <dgm:pt modelId="{086B985F-FDBA-764B-A4FC-DD8F308BA48B}">
      <dgm:prSet phldrT="[Text]"/>
      <dgm:spPr/>
      <dgm:t>
        <a:bodyPr/>
        <a:lstStyle/>
        <a:p>
          <a:r>
            <a:rPr lang="en-US" dirty="0"/>
            <a:t>Similar Feature and Label Space</a:t>
          </a:r>
        </a:p>
      </dgm:t>
    </dgm:pt>
    <dgm:pt modelId="{EB4E77E5-86E4-D749-B00B-E871024818E0}" type="parTrans" cxnId="{20498A35-229E-7D4A-BBCA-428F0347702B}">
      <dgm:prSet/>
      <dgm:spPr/>
      <dgm:t>
        <a:bodyPr/>
        <a:lstStyle/>
        <a:p>
          <a:endParaRPr lang="en-US"/>
        </a:p>
      </dgm:t>
    </dgm:pt>
    <dgm:pt modelId="{F9E95190-2E50-1846-B9D4-F1F2D9944DA1}" type="sibTrans" cxnId="{20498A35-229E-7D4A-BBCA-428F0347702B}">
      <dgm:prSet/>
      <dgm:spPr/>
      <dgm:t>
        <a:bodyPr/>
        <a:lstStyle/>
        <a:p>
          <a:endParaRPr lang="en-US"/>
        </a:p>
      </dgm:t>
    </dgm:pt>
    <dgm:pt modelId="{4DD1A787-855B-EF43-9FAC-CC66AF26E22E}">
      <dgm:prSet phldrT="[Text]"/>
      <dgm:spPr/>
      <dgm:t>
        <a:bodyPr/>
        <a:lstStyle/>
        <a:p>
          <a:r>
            <a:rPr lang="en-US" dirty="0"/>
            <a:t>At least one of  Feature or Label Space is dis-similar</a:t>
          </a:r>
        </a:p>
      </dgm:t>
    </dgm:pt>
    <dgm:pt modelId="{A93B4825-C0A9-2543-B1E0-60DC83B28C6C}" type="parTrans" cxnId="{CA0CDB6F-2E2A-104B-8FEE-3E3BC998D9B2}">
      <dgm:prSet/>
      <dgm:spPr/>
      <dgm:t>
        <a:bodyPr/>
        <a:lstStyle/>
        <a:p>
          <a:endParaRPr lang="en-US"/>
        </a:p>
      </dgm:t>
    </dgm:pt>
    <dgm:pt modelId="{C3E7AF05-DA62-AB40-B78E-37EF5B41CE1B}" type="sibTrans" cxnId="{CA0CDB6F-2E2A-104B-8FEE-3E3BC998D9B2}">
      <dgm:prSet/>
      <dgm:spPr/>
      <dgm:t>
        <a:bodyPr/>
        <a:lstStyle/>
        <a:p>
          <a:endParaRPr lang="en-US"/>
        </a:p>
      </dgm:t>
    </dgm:pt>
    <dgm:pt modelId="{846A7F6F-342B-F84F-92BF-6BD7F2C9D721}" type="pres">
      <dgm:prSet presAssocID="{CBF42FC3-A660-B047-B8C7-607CBFCD2664}" presName="hierChild1" presStyleCnt="0">
        <dgm:presLayoutVars>
          <dgm:chPref val="1"/>
          <dgm:dir/>
          <dgm:animOne val="branch"/>
          <dgm:animLvl val="lvl"/>
          <dgm:resizeHandles/>
        </dgm:presLayoutVars>
      </dgm:prSet>
      <dgm:spPr/>
    </dgm:pt>
    <dgm:pt modelId="{625A6773-7443-DA44-9C5E-1443B6F4B877}" type="pres">
      <dgm:prSet presAssocID="{4C9FCF09-2B11-5E4B-B03E-C645FBF35F4C}" presName="hierRoot1" presStyleCnt="0"/>
      <dgm:spPr/>
    </dgm:pt>
    <dgm:pt modelId="{D7537397-6330-DD44-9778-B2C2E662091F}" type="pres">
      <dgm:prSet presAssocID="{4C9FCF09-2B11-5E4B-B03E-C645FBF35F4C}" presName="composite" presStyleCnt="0"/>
      <dgm:spPr/>
    </dgm:pt>
    <dgm:pt modelId="{ADAEC802-0924-9042-A05C-226E6D5EBCF0}" type="pres">
      <dgm:prSet presAssocID="{4C9FCF09-2B11-5E4B-B03E-C645FBF35F4C}" presName="background" presStyleLbl="node0" presStyleIdx="0" presStyleCnt="1"/>
      <dgm:spPr/>
    </dgm:pt>
    <dgm:pt modelId="{5C29AA57-1365-8D46-BC96-9ABAA40304C9}" type="pres">
      <dgm:prSet presAssocID="{4C9FCF09-2B11-5E4B-B03E-C645FBF35F4C}" presName="text" presStyleLbl="fgAcc0" presStyleIdx="0" presStyleCnt="1">
        <dgm:presLayoutVars>
          <dgm:chPref val="3"/>
        </dgm:presLayoutVars>
      </dgm:prSet>
      <dgm:spPr/>
    </dgm:pt>
    <dgm:pt modelId="{7428607C-EB61-7C4D-8BD1-B04BA9578A37}" type="pres">
      <dgm:prSet presAssocID="{4C9FCF09-2B11-5E4B-B03E-C645FBF35F4C}" presName="hierChild2" presStyleCnt="0"/>
      <dgm:spPr/>
    </dgm:pt>
    <dgm:pt modelId="{ED2637CB-EEDD-4C48-972C-4C5407A2E3DF}" type="pres">
      <dgm:prSet presAssocID="{EC13477B-5836-054F-B8BC-832DB7B71F49}" presName="Name10" presStyleLbl="parChTrans1D2" presStyleIdx="0" presStyleCnt="2"/>
      <dgm:spPr/>
    </dgm:pt>
    <dgm:pt modelId="{8C37FD35-5586-1544-BA2E-EC87EC952F10}" type="pres">
      <dgm:prSet presAssocID="{3F0C98CE-CCAA-484A-8168-B143F8F0F9EB}" presName="hierRoot2" presStyleCnt="0"/>
      <dgm:spPr/>
    </dgm:pt>
    <dgm:pt modelId="{927378A2-D833-8C47-BD92-C3A3E9B8DE27}" type="pres">
      <dgm:prSet presAssocID="{3F0C98CE-CCAA-484A-8168-B143F8F0F9EB}" presName="composite2" presStyleCnt="0"/>
      <dgm:spPr/>
    </dgm:pt>
    <dgm:pt modelId="{F2A7BE58-3B92-FA48-AFD5-7AB5C51EDAB9}" type="pres">
      <dgm:prSet presAssocID="{3F0C98CE-CCAA-484A-8168-B143F8F0F9EB}" presName="background2" presStyleLbl="node2" presStyleIdx="0" presStyleCnt="2"/>
      <dgm:spPr/>
    </dgm:pt>
    <dgm:pt modelId="{758B0E7F-BF4F-3046-A8FA-85A9A80E9E00}" type="pres">
      <dgm:prSet presAssocID="{3F0C98CE-CCAA-484A-8168-B143F8F0F9EB}" presName="text2" presStyleLbl="fgAcc2" presStyleIdx="0" presStyleCnt="2">
        <dgm:presLayoutVars>
          <dgm:chPref val="3"/>
        </dgm:presLayoutVars>
      </dgm:prSet>
      <dgm:spPr/>
    </dgm:pt>
    <dgm:pt modelId="{AA9CA67A-1A05-0847-8718-067FF4E48294}" type="pres">
      <dgm:prSet presAssocID="{3F0C98CE-CCAA-484A-8168-B143F8F0F9EB}" presName="hierChild3" presStyleCnt="0"/>
      <dgm:spPr/>
    </dgm:pt>
    <dgm:pt modelId="{BD509083-7834-464A-B023-147B23EFB017}" type="pres">
      <dgm:prSet presAssocID="{773AE95A-B5E8-FC42-9EDA-05D51BE93461}" presName="Name17" presStyleLbl="parChTrans1D3" presStyleIdx="0" presStyleCnt="5"/>
      <dgm:spPr/>
    </dgm:pt>
    <dgm:pt modelId="{77584635-D1C3-B449-95EF-28E951703AE2}" type="pres">
      <dgm:prSet presAssocID="{50657FB9-B4B6-6C4F-9D33-13D1A5A3D196}" presName="hierRoot3" presStyleCnt="0"/>
      <dgm:spPr/>
    </dgm:pt>
    <dgm:pt modelId="{582688FA-08A6-A044-AC0D-1BB1DD201749}" type="pres">
      <dgm:prSet presAssocID="{50657FB9-B4B6-6C4F-9D33-13D1A5A3D196}" presName="composite3" presStyleCnt="0"/>
      <dgm:spPr/>
    </dgm:pt>
    <dgm:pt modelId="{A9210360-CE90-834D-848C-2D70FBE38FA7}" type="pres">
      <dgm:prSet presAssocID="{50657FB9-B4B6-6C4F-9D33-13D1A5A3D196}" presName="background3" presStyleLbl="node3" presStyleIdx="0" presStyleCnt="5"/>
      <dgm:spPr/>
    </dgm:pt>
    <dgm:pt modelId="{2D801C1F-108E-E04F-91F0-C779C59651A6}" type="pres">
      <dgm:prSet presAssocID="{50657FB9-B4B6-6C4F-9D33-13D1A5A3D196}" presName="text3" presStyleLbl="fgAcc3" presStyleIdx="0" presStyleCnt="5">
        <dgm:presLayoutVars>
          <dgm:chPref val="3"/>
        </dgm:presLayoutVars>
      </dgm:prSet>
      <dgm:spPr/>
    </dgm:pt>
    <dgm:pt modelId="{11175911-4FB8-F642-9DF0-FAEFAEABCC00}" type="pres">
      <dgm:prSet presAssocID="{50657FB9-B4B6-6C4F-9D33-13D1A5A3D196}" presName="hierChild4" presStyleCnt="0"/>
      <dgm:spPr/>
    </dgm:pt>
    <dgm:pt modelId="{6D7BBF4A-8297-574F-9E5D-32AD29F46B76}" type="pres">
      <dgm:prSet presAssocID="{3AD1728F-537B-C54A-B7C0-E30FF39F9122}" presName="Name23" presStyleLbl="parChTrans1D4" presStyleIdx="0" presStyleCnt="5"/>
      <dgm:spPr/>
    </dgm:pt>
    <dgm:pt modelId="{3DABE5E2-7FA0-4A4D-AFEA-5161527B3985}" type="pres">
      <dgm:prSet presAssocID="{4D80BC1E-946A-5644-8171-6106A12FF692}" presName="hierRoot4" presStyleCnt="0"/>
      <dgm:spPr/>
    </dgm:pt>
    <dgm:pt modelId="{A096E665-AD5B-1D4F-BB51-4E6EC0C06A31}" type="pres">
      <dgm:prSet presAssocID="{4D80BC1E-946A-5644-8171-6106A12FF692}" presName="composite4" presStyleCnt="0"/>
      <dgm:spPr/>
    </dgm:pt>
    <dgm:pt modelId="{0C24F3C1-20E6-D34A-847E-A97CE2398450}" type="pres">
      <dgm:prSet presAssocID="{4D80BC1E-946A-5644-8171-6106A12FF692}" presName="background4" presStyleLbl="node4" presStyleIdx="0" presStyleCnt="5"/>
      <dgm:spPr/>
    </dgm:pt>
    <dgm:pt modelId="{5CE7A389-6791-2A44-9791-2A3FA796331E}" type="pres">
      <dgm:prSet presAssocID="{4D80BC1E-946A-5644-8171-6106A12FF692}" presName="text4" presStyleLbl="fgAcc4" presStyleIdx="0" presStyleCnt="5">
        <dgm:presLayoutVars>
          <dgm:chPref val="3"/>
        </dgm:presLayoutVars>
      </dgm:prSet>
      <dgm:spPr/>
    </dgm:pt>
    <dgm:pt modelId="{62E9789D-E262-F84E-A92C-B39820FB9F47}" type="pres">
      <dgm:prSet presAssocID="{4D80BC1E-946A-5644-8171-6106A12FF692}" presName="hierChild5" presStyleCnt="0"/>
      <dgm:spPr/>
    </dgm:pt>
    <dgm:pt modelId="{72DF882B-43B1-5544-BF4E-BE1B9FD11FE4}" type="pres">
      <dgm:prSet presAssocID="{0A547ADD-3F4D-7F4B-AD07-1D743D572A1A}" presName="Name17" presStyleLbl="parChTrans1D3" presStyleIdx="1" presStyleCnt="5"/>
      <dgm:spPr/>
    </dgm:pt>
    <dgm:pt modelId="{B61C2A18-2176-A343-AD2F-A21C93DF7C34}" type="pres">
      <dgm:prSet presAssocID="{20E56661-2901-4643-9334-755165308C6A}" presName="hierRoot3" presStyleCnt="0"/>
      <dgm:spPr/>
    </dgm:pt>
    <dgm:pt modelId="{3528B87A-2480-6C47-B190-6FD84FFEE586}" type="pres">
      <dgm:prSet presAssocID="{20E56661-2901-4643-9334-755165308C6A}" presName="composite3" presStyleCnt="0"/>
      <dgm:spPr/>
    </dgm:pt>
    <dgm:pt modelId="{27B8A2F1-8558-0C45-98FC-AEABD82C65DF}" type="pres">
      <dgm:prSet presAssocID="{20E56661-2901-4643-9334-755165308C6A}" presName="background3" presStyleLbl="node3" presStyleIdx="1" presStyleCnt="5"/>
      <dgm:spPr/>
    </dgm:pt>
    <dgm:pt modelId="{434BEF23-2B07-3744-981F-A5B5D30B91B9}" type="pres">
      <dgm:prSet presAssocID="{20E56661-2901-4643-9334-755165308C6A}" presName="text3" presStyleLbl="fgAcc3" presStyleIdx="1" presStyleCnt="5">
        <dgm:presLayoutVars>
          <dgm:chPref val="3"/>
        </dgm:presLayoutVars>
      </dgm:prSet>
      <dgm:spPr/>
    </dgm:pt>
    <dgm:pt modelId="{E730BDA0-3941-B94E-A51F-A5D27009A257}" type="pres">
      <dgm:prSet presAssocID="{20E56661-2901-4643-9334-755165308C6A}" presName="hierChild4" presStyleCnt="0"/>
      <dgm:spPr/>
    </dgm:pt>
    <dgm:pt modelId="{5B9A9917-0B73-0543-B592-C508B809839E}" type="pres">
      <dgm:prSet presAssocID="{30C4F674-81AC-714F-88A6-38CAD5497D2F}" presName="Name23" presStyleLbl="parChTrans1D4" presStyleIdx="1" presStyleCnt="5"/>
      <dgm:spPr/>
    </dgm:pt>
    <dgm:pt modelId="{52EA4D53-BEDF-3D48-AC06-6AA834D53474}" type="pres">
      <dgm:prSet presAssocID="{432C7245-5A91-CB43-A6F9-CCF25CD7AEA7}" presName="hierRoot4" presStyleCnt="0"/>
      <dgm:spPr/>
    </dgm:pt>
    <dgm:pt modelId="{81F6EDA8-6412-EF44-81D6-F5EC5C2263CF}" type="pres">
      <dgm:prSet presAssocID="{432C7245-5A91-CB43-A6F9-CCF25CD7AEA7}" presName="composite4" presStyleCnt="0"/>
      <dgm:spPr/>
    </dgm:pt>
    <dgm:pt modelId="{9740BC1B-7759-8747-9404-45FC63C56DB1}" type="pres">
      <dgm:prSet presAssocID="{432C7245-5A91-CB43-A6F9-CCF25CD7AEA7}" presName="background4" presStyleLbl="node4" presStyleIdx="1" presStyleCnt="5"/>
      <dgm:spPr/>
    </dgm:pt>
    <dgm:pt modelId="{021A560C-888F-5B48-8E26-A2F33DB5AB8D}" type="pres">
      <dgm:prSet presAssocID="{432C7245-5A91-CB43-A6F9-CCF25CD7AEA7}" presName="text4" presStyleLbl="fgAcc4" presStyleIdx="1" presStyleCnt="5">
        <dgm:presLayoutVars>
          <dgm:chPref val="3"/>
        </dgm:presLayoutVars>
      </dgm:prSet>
      <dgm:spPr/>
    </dgm:pt>
    <dgm:pt modelId="{A650BCCF-D490-EA46-95EF-9D4AEBA6D08A}" type="pres">
      <dgm:prSet presAssocID="{432C7245-5A91-CB43-A6F9-CCF25CD7AEA7}" presName="hierChild5" presStyleCnt="0"/>
      <dgm:spPr/>
    </dgm:pt>
    <dgm:pt modelId="{59B901D2-3D14-4B48-BE79-CDAC18EA79A1}" type="pres">
      <dgm:prSet presAssocID="{84696FB9-60FC-D441-83AE-449B496F3B9E}" presName="Name17" presStyleLbl="parChTrans1D3" presStyleIdx="2" presStyleCnt="5"/>
      <dgm:spPr/>
    </dgm:pt>
    <dgm:pt modelId="{E9EDFA74-28C9-A94D-B931-785F115FAFDD}" type="pres">
      <dgm:prSet presAssocID="{04E57E24-C228-D74A-865F-CD64CC33411F}" presName="hierRoot3" presStyleCnt="0"/>
      <dgm:spPr/>
    </dgm:pt>
    <dgm:pt modelId="{B5FAB44F-AE44-8D41-8AF3-41C9FD48E296}" type="pres">
      <dgm:prSet presAssocID="{04E57E24-C228-D74A-865F-CD64CC33411F}" presName="composite3" presStyleCnt="0"/>
      <dgm:spPr/>
    </dgm:pt>
    <dgm:pt modelId="{F7728310-25C8-0440-AECA-7736AFC82C68}" type="pres">
      <dgm:prSet presAssocID="{04E57E24-C228-D74A-865F-CD64CC33411F}" presName="background3" presStyleLbl="node3" presStyleIdx="2" presStyleCnt="5"/>
      <dgm:spPr/>
    </dgm:pt>
    <dgm:pt modelId="{0DA76857-1317-2648-83E4-78A7056BA777}" type="pres">
      <dgm:prSet presAssocID="{04E57E24-C228-D74A-865F-CD64CC33411F}" presName="text3" presStyleLbl="fgAcc3" presStyleIdx="2" presStyleCnt="5">
        <dgm:presLayoutVars>
          <dgm:chPref val="3"/>
        </dgm:presLayoutVars>
      </dgm:prSet>
      <dgm:spPr/>
    </dgm:pt>
    <dgm:pt modelId="{594AFAA4-7AC8-4149-8FEF-4D0A1E0FB615}" type="pres">
      <dgm:prSet presAssocID="{04E57E24-C228-D74A-865F-CD64CC33411F}" presName="hierChild4" presStyleCnt="0"/>
      <dgm:spPr/>
    </dgm:pt>
    <dgm:pt modelId="{FB246E70-3DFC-C74F-8D10-7C5E7F1D76C9}" type="pres">
      <dgm:prSet presAssocID="{266B183A-B6BF-FC4D-86BA-E9AE0FD9FA64}" presName="Name23" presStyleLbl="parChTrans1D4" presStyleIdx="2" presStyleCnt="5"/>
      <dgm:spPr/>
    </dgm:pt>
    <dgm:pt modelId="{2842B1A4-BEA1-564A-BF13-E3FAB6F89CB9}" type="pres">
      <dgm:prSet presAssocID="{9BBF3D6D-6CCD-C24A-B743-06ADB224BBF3}" presName="hierRoot4" presStyleCnt="0"/>
      <dgm:spPr/>
    </dgm:pt>
    <dgm:pt modelId="{6DCF6721-5894-5B4F-B4B7-2736B276D3A5}" type="pres">
      <dgm:prSet presAssocID="{9BBF3D6D-6CCD-C24A-B743-06ADB224BBF3}" presName="composite4" presStyleCnt="0"/>
      <dgm:spPr/>
    </dgm:pt>
    <dgm:pt modelId="{238C4A8F-2667-F145-965F-D08452554643}" type="pres">
      <dgm:prSet presAssocID="{9BBF3D6D-6CCD-C24A-B743-06ADB224BBF3}" presName="background4" presStyleLbl="node4" presStyleIdx="2" presStyleCnt="5"/>
      <dgm:spPr/>
    </dgm:pt>
    <dgm:pt modelId="{438BF3EB-9A0E-0D44-875B-C6087F027EAD}" type="pres">
      <dgm:prSet presAssocID="{9BBF3D6D-6CCD-C24A-B743-06ADB224BBF3}" presName="text4" presStyleLbl="fgAcc4" presStyleIdx="2" presStyleCnt="5">
        <dgm:presLayoutVars>
          <dgm:chPref val="3"/>
        </dgm:presLayoutVars>
      </dgm:prSet>
      <dgm:spPr/>
    </dgm:pt>
    <dgm:pt modelId="{5DF2F7DD-C0ED-7A45-82F8-F3831773C643}" type="pres">
      <dgm:prSet presAssocID="{9BBF3D6D-6CCD-C24A-B743-06ADB224BBF3}" presName="hierChild5" presStyleCnt="0"/>
      <dgm:spPr/>
    </dgm:pt>
    <dgm:pt modelId="{834A14B9-F253-2E4B-BFD3-E150F2D2296B}" type="pres">
      <dgm:prSet presAssocID="{33DB77FA-2EDB-DD40-8A8A-35E696581501}" presName="Name10" presStyleLbl="parChTrans1D2" presStyleIdx="1" presStyleCnt="2"/>
      <dgm:spPr/>
    </dgm:pt>
    <dgm:pt modelId="{F10AB58F-CE85-0A44-BFFB-328B7404F5CF}" type="pres">
      <dgm:prSet presAssocID="{4211D648-81DF-304F-B69D-DBB7B4551F98}" presName="hierRoot2" presStyleCnt="0"/>
      <dgm:spPr/>
    </dgm:pt>
    <dgm:pt modelId="{40981FAE-361B-E648-BC59-F0B5A29A6092}" type="pres">
      <dgm:prSet presAssocID="{4211D648-81DF-304F-B69D-DBB7B4551F98}" presName="composite2" presStyleCnt="0"/>
      <dgm:spPr/>
    </dgm:pt>
    <dgm:pt modelId="{C563B00C-93D1-BE43-8DB8-2CFFD8AABE06}" type="pres">
      <dgm:prSet presAssocID="{4211D648-81DF-304F-B69D-DBB7B4551F98}" presName="background2" presStyleLbl="node2" presStyleIdx="1" presStyleCnt="2"/>
      <dgm:spPr/>
    </dgm:pt>
    <dgm:pt modelId="{64B3ED45-C02D-694E-89EF-F30B5CBC35E6}" type="pres">
      <dgm:prSet presAssocID="{4211D648-81DF-304F-B69D-DBB7B4551F98}" presName="text2" presStyleLbl="fgAcc2" presStyleIdx="1" presStyleCnt="2">
        <dgm:presLayoutVars>
          <dgm:chPref val="3"/>
        </dgm:presLayoutVars>
      </dgm:prSet>
      <dgm:spPr/>
    </dgm:pt>
    <dgm:pt modelId="{0072F3F4-8119-A849-9534-C278D4044AA0}" type="pres">
      <dgm:prSet presAssocID="{4211D648-81DF-304F-B69D-DBB7B4551F98}" presName="hierChild3" presStyleCnt="0"/>
      <dgm:spPr/>
    </dgm:pt>
    <dgm:pt modelId="{05D1AF1D-FFFF-C747-95B0-F61DA31F967F}" type="pres">
      <dgm:prSet presAssocID="{822B928A-12B9-8142-919D-F96A1C0646A8}" presName="Name17" presStyleLbl="parChTrans1D3" presStyleIdx="3" presStyleCnt="5"/>
      <dgm:spPr/>
    </dgm:pt>
    <dgm:pt modelId="{9BBABB14-5B93-1E4C-B5D0-E2671431CD1D}" type="pres">
      <dgm:prSet presAssocID="{AEBA55ED-552E-5940-8544-E61F26245D36}" presName="hierRoot3" presStyleCnt="0"/>
      <dgm:spPr/>
    </dgm:pt>
    <dgm:pt modelId="{53DAAFD4-7D49-0A42-9E98-1D3476FEABF6}" type="pres">
      <dgm:prSet presAssocID="{AEBA55ED-552E-5940-8544-E61F26245D36}" presName="composite3" presStyleCnt="0"/>
      <dgm:spPr/>
    </dgm:pt>
    <dgm:pt modelId="{75FC7706-8D9B-8447-BD8B-612942AE4921}" type="pres">
      <dgm:prSet presAssocID="{AEBA55ED-552E-5940-8544-E61F26245D36}" presName="background3" presStyleLbl="node3" presStyleIdx="3" presStyleCnt="5"/>
      <dgm:spPr/>
    </dgm:pt>
    <dgm:pt modelId="{B1182080-E9A9-A34D-A3CA-7B1C646AE8AE}" type="pres">
      <dgm:prSet presAssocID="{AEBA55ED-552E-5940-8544-E61F26245D36}" presName="text3" presStyleLbl="fgAcc3" presStyleIdx="3" presStyleCnt="5">
        <dgm:presLayoutVars>
          <dgm:chPref val="3"/>
        </dgm:presLayoutVars>
      </dgm:prSet>
      <dgm:spPr/>
    </dgm:pt>
    <dgm:pt modelId="{306CA6C1-BB44-884D-A711-E102C8F93643}" type="pres">
      <dgm:prSet presAssocID="{AEBA55ED-552E-5940-8544-E61F26245D36}" presName="hierChild4" presStyleCnt="0"/>
      <dgm:spPr/>
    </dgm:pt>
    <dgm:pt modelId="{D86CAFB1-2F8E-474F-AEC0-21B93A3686A2}" type="pres">
      <dgm:prSet presAssocID="{EB4E77E5-86E4-D749-B00B-E871024818E0}" presName="Name23" presStyleLbl="parChTrans1D4" presStyleIdx="3" presStyleCnt="5"/>
      <dgm:spPr/>
    </dgm:pt>
    <dgm:pt modelId="{321C5014-BF53-E74C-88BC-13E6D222AF31}" type="pres">
      <dgm:prSet presAssocID="{086B985F-FDBA-764B-A4FC-DD8F308BA48B}" presName="hierRoot4" presStyleCnt="0"/>
      <dgm:spPr/>
    </dgm:pt>
    <dgm:pt modelId="{C22524F3-628C-A34F-9E23-9A6B16F93A14}" type="pres">
      <dgm:prSet presAssocID="{086B985F-FDBA-764B-A4FC-DD8F308BA48B}" presName="composite4" presStyleCnt="0"/>
      <dgm:spPr/>
    </dgm:pt>
    <dgm:pt modelId="{4034B129-47D5-A84D-9D8F-59A4386BC157}" type="pres">
      <dgm:prSet presAssocID="{086B985F-FDBA-764B-A4FC-DD8F308BA48B}" presName="background4" presStyleLbl="node4" presStyleIdx="3" presStyleCnt="5"/>
      <dgm:spPr/>
    </dgm:pt>
    <dgm:pt modelId="{A1C93259-F7FB-1A46-90C3-FDFDC9EA7A34}" type="pres">
      <dgm:prSet presAssocID="{086B985F-FDBA-764B-A4FC-DD8F308BA48B}" presName="text4" presStyleLbl="fgAcc4" presStyleIdx="3" presStyleCnt="5">
        <dgm:presLayoutVars>
          <dgm:chPref val="3"/>
        </dgm:presLayoutVars>
      </dgm:prSet>
      <dgm:spPr/>
    </dgm:pt>
    <dgm:pt modelId="{D25865AD-4509-FF4E-AF49-C8D242CD3F33}" type="pres">
      <dgm:prSet presAssocID="{086B985F-FDBA-764B-A4FC-DD8F308BA48B}" presName="hierChild5" presStyleCnt="0"/>
      <dgm:spPr/>
    </dgm:pt>
    <dgm:pt modelId="{5007BF51-9FB0-754B-B8FE-799F8DCDF2F0}" type="pres">
      <dgm:prSet presAssocID="{A169D625-B5BB-AD4C-8CA0-0D3F4B232356}" presName="Name17" presStyleLbl="parChTrans1D3" presStyleIdx="4" presStyleCnt="5"/>
      <dgm:spPr/>
    </dgm:pt>
    <dgm:pt modelId="{2747ECCF-08A7-A046-885F-7FD977511D80}" type="pres">
      <dgm:prSet presAssocID="{B3088979-ABE8-8445-8E14-02F0F2D253BD}" presName="hierRoot3" presStyleCnt="0"/>
      <dgm:spPr/>
    </dgm:pt>
    <dgm:pt modelId="{9B6B3DBB-85B6-6143-95CA-BE769F89EA45}" type="pres">
      <dgm:prSet presAssocID="{B3088979-ABE8-8445-8E14-02F0F2D253BD}" presName="composite3" presStyleCnt="0"/>
      <dgm:spPr/>
    </dgm:pt>
    <dgm:pt modelId="{566C43B8-DED5-9546-AE32-B0E869C8D71D}" type="pres">
      <dgm:prSet presAssocID="{B3088979-ABE8-8445-8E14-02F0F2D253BD}" presName="background3" presStyleLbl="node3" presStyleIdx="4" presStyleCnt="5"/>
      <dgm:spPr/>
    </dgm:pt>
    <dgm:pt modelId="{FF77F47D-4AA1-8C45-AA8E-AE83DABE988A}" type="pres">
      <dgm:prSet presAssocID="{B3088979-ABE8-8445-8E14-02F0F2D253BD}" presName="text3" presStyleLbl="fgAcc3" presStyleIdx="4" presStyleCnt="5">
        <dgm:presLayoutVars>
          <dgm:chPref val="3"/>
        </dgm:presLayoutVars>
      </dgm:prSet>
      <dgm:spPr/>
    </dgm:pt>
    <dgm:pt modelId="{F51A0C1D-0C38-B849-85B7-090A3471FC81}" type="pres">
      <dgm:prSet presAssocID="{B3088979-ABE8-8445-8E14-02F0F2D253BD}" presName="hierChild4" presStyleCnt="0"/>
      <dgm:spPr/>
    </dgm:pt>
    <dgm:pt modelId="{67B1448A-93F1-4348-9BEC-C2A9671C4F4D}" type="pres">
      <dgm:prSet presAssocID="{A93B4825-C0A9-2543-B1E0-60DC83B28C6C}" presName="Name23" presStyleLbl="parChTrans1D4" presStyleIdx="4" presStyleCnt="5"/>
      <dgm:spPr/>
    </dgm:pt>
    <dgm:pt modelId="{D7077ACF-9D9A-5943-82FC-A0EFC4EA9EAA}" type="pres">
      <dgm:prSet presAssocID="{4DD1A787-855B-EF43-9FAC-CC66AF26E22E}" presName="hierRoot4" presStyleCnt="0"/>
      <dgm:spPr/>
    </dgm:pt>
    <dgm:pt modelId="{38E3D89C-AA3E-604B-8AD9-6A32D794D235}" type="pres">
      <dgm:prSet presAssocID="{4DD1A787-855B-EF43-9FAC-CC66AF26E22E}" presName="composite4" presStyleCnt="0"/>
      <dgm:spPr/>
    </dgm:pt>
    <dgm:pt modelId="{499BE216-638E-1B4D-BB4D-9752FB8D88C5}" type="pres">
      <dgm:prSet presAssocID="{4DD1A787-855B-EF43-9FAC-CC66AF26E22E}" presName="background4" presStyleLbl="node4" presStyleIdx="4" presStyleCnt="5"/>
      <dgm:spPr/>
    </dgm:pt>
    <dgm:pt modelId="{C6E08A8A-97D0-5846-A9F2-62023F180E68}" type="pres">
      <dgm:prSet presAssocID="{4DD1A787-855B-EF43-9FAC-CC66AF26E22E}" presName="text4" presStyleLbl="fgAcc4" presStyleIdx="4" presStyleCnt="5">
        <dgm:presLayoutVars>
          <dgm:chPref val="3"/>
        </dgm:presLayoutVars>
      </dgm:prSet>
      <dgm:spPr/>
    </dgm:pt>
    <dgm:pt modelId="{91625750-028F-D94D-9C3A-F15B92F41696}" type="pres">
      <dgm:prSet presAssocID="{4DD1A787-855B-EF43-9FAC-CC66AF26E22E}" presName="hierChild5" presStyleCnt="0"/>
      <dgm:spPr/>
    </dgm:pt>
  </dgm:ptLst>
  <dgm:cxnLst>
    <dgm:cxn modelId="{63EEE905-A938-8945-BED0-01F61093D727}" type="presOf" srcId="{266B183A-B6BF-FC4D-86BA-E9AE0FD9FA64}" destId="{FB246E70-3DFC-C74F-8D10-7C5E7F1D76C9}" srcOrd="0" destOrd="0" presId="urn:microsoft.com/office/officeart/2005/8/layout/hierarchy1"/>
    <dgm:cxn modelId="{AE57DD0B-A761-D944-88A4-A4846F114034}" srcId="{CBF42FC3-A660-B047-B8C7-607CBFCD2664}" destId="{4C9FCF09-2B11-5E4B-B03E-C645FBF35F4C}" srcOrd="0" destOrd="0" parTransId="{FE6E37C9-7C39-1145-823D-070BDF5927BA}" sibTransId="{3B299FB5-20E1-CD42-A59B-5A8E94CF21DB}"/>
    <dgm:cxn modelId="{F2AA811B-4243-5A48-9E0B-53D941BF0F38}" type="presOf" srcId="{AEBA55ED-552E-5940-8544-E61F26245D36}" destId="{B1182080-E9A9-A34D-A3CA-7B1C646AE8AE}" srcOrd="0" destOrd="0" presId="urn:microsoft.com/office/officeart/2005/8/layout/hierarchy1"/>
    <dgm:cxn modelId="{0DB4FA1E-B747-9B4B-A0B0-6EB47810B06D}" type="presOf" srcId="{4C9FCF09-2B11-5E4B-B03E-C645FBF35F4C}" destId="{5C29AA57-1365-8D46-BC96-9ABAA40304C9}" srcOrd="0" destOrd="0" presId="urn:microsoft.com/office/officeart/2005/8/layout/hierarchy1"/>
    <dgm:cxn modelId="{43ACB421-89C2-824F-AE56-8A53BFDE9DA4}" type="presOf" srcId="{9BBF3D6D-6CCD-C24A-B743-06ADB224BBF3}" destId="{438BF3EB-9A0E-0D44-875B-C6087F027EAD}" srcOrd="0" destOrd="0" presId="urn:microsoft.com/office/officeart/2005/8/layout/hierarchy1"/>
    <dgm:cxn modelId="{FEA9002B-36BF-7143-A1D7-5A3C83D8EBBF}" type="presOf" srcId="{20E56661-2901-4643-9334-755165308C6A}" destId="{434BEF23-2B07-3744-981F-A5B5D30B91B9}" srcOrd="0" destOrd="0" presId="urn:microsoft.com/office/officeart/2005/8/layout/hierarchy1"/>
    <dgm:cxn modelId="{4365A831-92F0-AA4B-893E-324A5E1554F5}" type="presOf" srcId="{773AE95A-B5E8-FC42-9EDA-05D51BE93461}" destId="{BD509083-7834-464A-B023-147B23EFB017}" srcOrd="0" destOrd="0" presId="urn:microsoft.com/office/officeart/2005/8/layout/hierarchy1"/>
    <dgm:cxn modelId="{347B9E32-8DE3-EE43-A316-E31690D50AE3}" srcId="{3F0C98CE-CCAA-484A-8168-B143F8F0F9EB}" destId="{50657FB9-B4B6-6C4F-9D33-13D1A5A3D196}" srcOrd="0" destOrd="0" parTransId="{773AE95A-B5E8-FC42-9EDA-05D51BE93461}" sibTransId="{68FB5024-6FC1-3448-847C-9ED3EF374ADB}"/>
    <dgm:cxn modelId="{20498A35-229E-7D4A-BBCA-428F0347702B}" srcId="{AEBA55ED-552E-5940-8544-E61F26245D36}" destId="{086B985F-FDBA-764B-A4FC-DD8F308BA48B}" srcOrd="0" destOrd="0" parTransId="{EB4E77E5-86E4-D749-B00B-E871024818E0}" sibTransId="{F9E95190-2E50-1846-B9D4-F1F2D9944DA1}"/>
    <dgm:cxn modelId="{3D8D7737-9F60-F840-B97F-38B9C81A1E65}" srcId="{50657FB9-B4B6-6C4F-9D33-13D1A5A3D196}" destId="{4D80BC1E-946A-5644-8171-6106A12FF692}" srcOrd="0" destOrd="0" parTransId="{3AD1728F-537B-C54A-B7C0-E30FF39F9122}" sibTransId="{35D013FA-C3DD-4A47-BB1B-1BEB9C36A5C1}"/>
    <dgm:cxn modelId="{301E3E3A-CFD7-4643-A44C-A163E3727D0D}" type="presOf" srcId="{30C4F674-81AC-714F-88A6-38CAD5497D2F}" destId="{5B9A9917-0B73-0543-B592-C508B809839E}" srcOrd="0" destOrd="0" presId="urn:microsoft.com/office/officeart/2005/8/layout/hierarchy1"/>
    <dgm:cxn modelId="{B22B663C-BD65-EA4D-8B3A-B893A2E2A594}" type="presOf" srcId="{432C7245-5A91-CB43-A6F9-CCF25CD7AEA7}" destId="{021A560C-888F-5B48-8E26-A2F33DB5AB8D}" srcOrd="0" destOrd="0" presId="urn:microsoft.com/office/officeart/2005/8/layout/hierarchy1"/>
    <dgm:cxn modelId="{CD27E64B-2D49-0E44-89CA-A96F4BF99A11}" srcId="{4211D648-81DF-304F-B69D-DBB7B4551F98}" destId="{B3088979-ABE8-8445-8E14-02F0F2D253BD}" srcOrd="1" destOrd="0" parTransId="{A169D625-B5BB-AD4C-8CA0-0D3F4B232356}" sibTransId="{ABC97979-3A93-A74D-B143-2D616E91D41E}"/>
    <dgm:cxn modelId="{B666154C-27A5-5B4D-AF87-A0EF4F72F4D5}" srcId="{4C9FCF09-2B11-5E4B-B03E-C645FBF35F4C}" destId="{3F0C98CE-CCAA-484A-8168-B143F8F0F9EB}" srcOrd="0" destOrd="0" parTransId="{EC13477B-5836-054F-B8BC-832DB7B71F49}" sibTransId="{430D35F6-DFBB-C445-9597-EF3174DC5FEE}"/>
    <dgm:cxn modelId="{7DC16452-BC93-8C4F-B70A-6C444CD99644}" type="presOf" srcId="{3AD1728F-537B-C54A-B7C0-E30FF39F9122}" destId="{6D7BBF4A-8297-574F-9E5D-32AD29F46B76}" srcOrd="0" destOrd="0" presId="urn:microsoft.com/office/officeart/2005/8/layout/hierarchy1"/>
    <dgm:cxn modelId="{41E8BA54-D234-9341-AAEB-CAE1A07C960B}" type="presOf" srcId="{04E57E24-C228-D74A-865F-CD64CC33411F}" destId="{0DA76857-1317-2648-83E4-78A7056BA777}" srcOrd="0" destOrd="0" presId="urn:microsoft.com/office/officeart/2005/8/layout/hierarchy1"/>
    <dgm:cxn modelId="{CF3E8F66-DFD5-4746-A6F2-3D5CA426C45B}" type="presOf" srcId="{4D80BC1E-946A-5644-8171-6106A12FF692}" destId="{5CE7A389-6791-2A44-9791-2A3FA796331E}" srcOrd="0" destOrd="0" presId="urn:microsoft.com/office/officeart/2005/8/layout/hierarchy1"/>
    <dgm:cxn modelId="{49E9E767-2109-6A47-82E5-E35AB54B7CEF}" srcId="{4211D648-81DF-304F-B69D-DBB7B4551F98}" destId="{AEBA55ED-552E-5940-8544-E61F26245D36}" srcOrd="0" destOrd="0" parTransId="{822B928A-12B9-8142-919D-F96A1C0646A8}" sibTransId="{300937C1-4DB8-A14D-BDA3-5E03D7824587}"/>
    <dgm:cxn modelId="{C0320B6E-F0F8-4D4D-B093-27A91FDF0D4D}" type="presOf" srcId="{84696FB9-60FC-D441-83AE-449B496F3B9E}" destId="{59B901D2-3D14-4B48-BE79-CDAC18EA79A1}" srcOrd="0" destOrd="0" presId="urn:microsoft.com/office/officeart/2005/8/layout/hierarchy1"/>
    <dgm:cxn modelId="{CA0CDB6F-2E2A-104B-8FEE-3E3BC998D9B2}" srcId="{B3088979-ABE8-8445-8E14-02F0F2D253BD}" destId="{4DD1A787-855B-EF43-9FAC-CC66AF26E22E}" srcOrd="0" destOrd="0" parTransId="{A93B4825-C0A9-2543-B1E0-60DC83B28C6C}" sibTransId="{C3E7AF05-DA62-AB40-B78E-37EF5B41CE1B}"/>
    <dgm:cxn modelId="{37EA9971-FFA8-694A-B6C4-EFA753D51CB4}" type="presOf" srcId="{A93B4825-C0A9-2543-B1E0-60DC83B28C6C}" destId="{67B1448A-93F1-4348-9BEC-C2A9671C4F4D}" srcOrd="0" destOrd="0" presId="urn:microsoft.com/office/officeart/2005/8/layout/hierarchy1"/>
    <dgm:cxn modelId="{7E07EF84-4FEF-CA4F-B0F2-F581506E28AC}" type="presOf" srcId="{EB4E77E5-86E4-D749-B00B-E871024818E0}" destId="{D86CAFB1-2F8E-474F-AEC0-21B93A3686A2}" srcOrd="0" destOrd="0" presId="urn:microsoft.com/office/officeart/2005/8/layout/hierarchy1"/>
    <dgm:cxn modelId="{DD3F7B86-4A4B-A444-9A92-4FD65177C96E}" srcId="{3F0C98CE-CCAA-484A-8168-B143F8F0F9EB}" destId="{04E57E24-C228-D74A-865F-CD64CC33411F}" srcOrd="2" destOrd="0" parTransId="{84696FB9-60FC-D441-83AE-449B496F3B9E}" sibTransId="{0A7BD639-FEDB-3047-AE35-35F1F4D2D38F}"/>
    <dgm:cxn modelId="{7FC3D189-0F56-504E-B620-17D57D693B96}" type="presOf" srcId="{086B985F-FDBA-764B-A4FC-DD8F308BA48B}" destId="{A1C93259-F7FB-1A46-90C3-FDFDC9EA7A34}" srcOrd="0" destOrd="0" presId="urn:microsoft.com/office/officeart/2005/8/layout/hierarchy1"/>
    <dgm:cxn modelId="{D791738A-4051-CC42-9AAE-5F120FE4A046}" srcId="{04E57E24-C228-D74A-865F-CD64CC33411F}" destId="{9BBF3D6D-6CCD-C24A-B743-06ADB224BBF3}" srcOrd="0" destOrd="0" parTransId="{266B183A-B6BF-FC4D-86BA-E9AE0FD9FA64}" sibTransId="{881A2558-78F3-DC4A-8BDF-DBC56C9DAF9F}"/>
    <dgm:cxn modelId="{0E166D94-DF46-7244-A4A0-405B938D3055}" type="presOf" srcId="{0A547ADD-3F4D-7F4B-AD07-1D743D572A1A}" destId="{72DF882B-43B1-5544-BF4E-BE1B9FD11FE4}" srcOrd="0" destOrd="0" presId="urn:microsoft.com/office/officeart/2005/8/layout/hierarchy1"/>
    <dgm:cxn modelId="{27EF7198-51F9-B94E-800B-6D96E23D740E}" type="presOf" srcId="{4DD1A787-855B-EF43-9FAC-CC66AF26E22E}" destId="{C6E08A8A-97D0-5846-A9F2-62023F180E68}" srcOrd="0" destOrd="0" presId="urn:microsoft.com/office/officeart/2005/8/layout/hierarchy1"/>
    <dgm:cxn modelId="{7EDC5CA5-B935-7941-9AB8-FAD8DA8BDE19}" srcId="{20E56661-2901-4643-9334-755165308C6A}" destId="{432C7245-5A91-CB43-A6F9-CCF25CD7AEA7}" srcOrd="0" destOrd="0" parTransId="{30C4F674-81AC-714F-88A6-38CAD5497D2F}" sibTransId="{B866B799-C709-BB4E-B92F-834DA03EC6AD}"/>
    <dgm:cxn modelId="{D52206A7-12B9-F149-BD75-39B7C43C1891}" type="presOf" srcId="{33DB77FA-2EDB-DD40-8A8A-35E696581501}" destId="{834A14B9-F253-2E4B-BFD3-E150F2D2296B}" srcOrd="0" destOrd="0" presId="urn:microsoft.com/office/officeart/2005/8/layout/hierarchy1"/>
    <dgm:cxn modelId="{09346BB4-C15C-1D48-B035-C75056B5A3A6}" type="presOf" srcId="{EC13477B-5836-054F-B8BC-832DB7B71F49}" destId="{ED2637CB-EEDD-4C48-972C-4C5407A2E3DF}" srcOrd="0" destOrd="0" presId="urn:microsoft.com/office/officeart/2005/8/layout/hierarchy1"/>
    <dgm:cxn modelId="{E7A71CBC-8555-2D43-9C83-0B5A9F34F8CE}" type="presOf" srcId="{822B928A-12B9-8142-919D-F96A1C0646A8}" destId="{05D1AF1D-FFFF-C747-95B0-F61DA31F967F}" srcOrd="0" destOrd="0" presId="urn:microsoft.com/office/officeart/2005/8/layout/hierarchy1"/>
    <dgm:cxn modelId="{35DA66CA-76B3-AB4C-B052-4374AF8DA4C4}" type="presOf" srcId="{A169D625-B5BB-AD4C-8CA0-0D3F4B232356}" destId="{5007BF51-9FB0-754B-B8FE-799F8DCDF2F0}" srcOrd="0" destOrd="0" presId="urn:microsoft.com/office/officeart/2005/8/layout/hierarchy1"/>
    <dgm:cxn modelId="{F5F14AD1-9409-7245-BD6F-FC2F5095B65E}" type="presOf" srcId="{CBF42FC3-A660-B047-B8C7-607CBFCD2664}" destId="{846A7F6F-342B-F84F-92BF-6BD7F2C9D721}" srcOrd="0" destOrd="0" presId="urn:microsoft.com/office/officeart/2005/8/layout/hierarchy1"/>
    <dgm:cxn modelId="{45E31BD4-4493-624D-B0BD-240BB03A998E}" type="presOf" srcId="{B3088979-ABE8-8445-8E14-02F0F2D253BD}" destId="{FF77F47D-4AA1-8C45-AA8E-AE83DABE988A}" srcOrd="0" destOrd="0" presId="urn:microsoft.com/office/officeart/2005/8/layout/hierarchy1"/>
    <dgm:cxn modelId="{C774E0D7-E610-6E49-8A0C-29BB78D71C95}" type="presOf" srcId="{3F0C98CE-CCAA-484A-8168-B143F8F0F9EB}" destId="{758B0E7F-BF4F-3046-A8FA-85A9A80E9E00}" srcOrd="0" destOrd="0" presId="urn:microsoft.com/office/officeart/2005/8/layout/hierarchy1"/>
    <dgm:cxn modelId="{9D7AD1DD-C227-2D4E-A3D3-F07CDA640D68}" type="presOf" srcId="{50657FB9-B4B6-6C4F-9D33-13D1A5A3D196}" destId="{2D801C1F-108E-E04F-91F0-C779C59651A6}" srcOrd="0" destOrd="0" presId="urn:microsoft.com/office/officeart/2005/8/layout/hierarchy1"/>
    <dgm:cxn modelId="{136BDDDF-4A1A-7447-B605-6F9EAB7F5330}" srcId="{4C9FCF09-2B11-5E4B-B03E-C645FBF35F4C}" destId="{4211D648-81DF-304F-B69D-DBB7B4551F98}" srcOrd="1" destOrd="0" parTransId="{33DB77FA-2EDB-DD40-8A8A-35E696581501}" sibTransId="{35843F1F-62C9-444B-8E71-29A9580ABA06}"/>
    <dgm:cxn modelId="{497D8DEB-9231-154B-9D6F-98013F8F1849}" srcId="{3F0C98CE-CCAA-484A-8168-B143F8F0F9EB}" destId="{20E56661-2901-4643-9334-755165308C6A}" srcOrd="1" destOrd="0" parTransId="{0A547ADD-3F4D-7F4B-AD07-1D743D572A1A}" sibTransId="{A3E85547-A988-224C-926E-1D88AE0DFEDD}"/>
    <dgm:cxn modelId="{B0DC6FF1-C312-FF4E-A23B-3BAB8BB22D83}" type="presOf" srcId="{4211D648-81DF-304F-B69D-DBB7B4551F98}" destId="{64B3ED45-C02D-694E-89EF-F30B5CBC35E6}" srcOrd="0" destOrd="0" presId="urn:microsoft.com/office/officeart/2005/8/layout/hierarchy1"/>
    <dgm:cxn modelId="{9F1ECD80-B2D6-5647-8549-491B80FE5A41}" type="presParOf" srcId="{846A7F6F-342B-F84F-92BF-6BD7F2C9D721}" destId="{625A6773-7443-DA44-9C5E-1443B6F4B877}" srcOrd="0" destOrd="0" presId="urn:microsoft.com/office/officeart/2005/8/layout/hierarchy1"/>
    <dgm:cxn modelId="{9103D222-4E9D-B243-89A1-B1E014851AE4}" type="presParOf" srcId="{625A6773-7443-DA44-9C5E-1443B6F4B877}" destId="{D7537397-6330-DD44-9778-B2C2E662091F}" srcOrd="0" destOrd="0" presId="urn:microsoft.com/office/officeart/2005/8/layout/hierarchy1"/>
    <dgm:cxn modelId="{08C47B36-3F94-0948-B3E7-987E238D9193}" type="presParOf" srcId="{D7537397-6330-DD44-9778-B2C2E662091F}" destId="{ADAEC802-0924-9042-A05C-226E6D5EBCF0}" srcOrd="0" destOrd="0" presId="urn:microsoft.com/office/officeart/2005/8/layout/hierarchy1"/>
    <dgm:cxn modelId="{AF751EAC-4FD7-3742-B0B3-9C9D2802FF60}" type="presParOf" srcId="{D7537397-6330-DD44-9778-B2C2E662091F}" destId="{5C29AA57-1365-8D46-BC96-9ABAA40304C9}" srcOrd="1" destOrd="0" presId="urn:microsoft.com/office/officeart/2005/8/layout/hierarchy1"/>
    <dgm:cxn modelId="{6E8F5FBE-92E3-6442-A806-FFD1F270742F}" type="presParOf" srcId="{625A6773-7443-DA44-9C5E-1443B6F4B877}" destId="{7428607C-EB61-7C4D-8BD1-B04BA9578A37}" srcOrd="1" destOrd="0" presId="urn:microsoft.com/office/officeart/2005/8/layout/hierarchy1"/>
    <dgm:cxn modelId="{89A31689-FFB6-EB42-833A-AD0291422889}" type="presParOf" srcId="{7428607C-EB61-7C4D-8BD1-B04BA9578A37}" destId="{ED2637CB-EEDD-4C48-972C-4C5407A2E3DF}" srcOrd="0" destOrd="0" presId="urn:microsoft.com/office/officeart/2005/8/layout/hierarchy1"/>
    <dgm:cxn modelId="{B9829FDC-D1A1-314A-818D-880F82FF7679}" type="presParOf" srcId="{7428607C-EB61-7C4D-8BD1-B04BA9578A37}" destId="{8C37FD35-5586-1544-BA2E-EC87EC952F10}" srcOrd="1" destOrd="0" presId="urn:microsoft.com/office/officeart/2005/8/layout/hierarchy1"/>
    <dgm:cxn modelId="{ECBF3809-E1D0-A241-AEFE-378AAFE62F49}" type="presParOf" srcId="{8C37FD35-5586-1544-BA2E-EC87EC952F10}" destId="{927378A2-D833-8C47-BD92-C3A3E9B8DE27}" srcOrd="0" destOrd="0" presId="urn:microsoft.com/office/officeart/2005/8/layout/hierarchy1"/>
    <dgm:cxn modelId="{28F8729B-49FF-2443-9935-A0C0BBD3D426}" type="presParOf" srcId="{927378A2-D833-8C47-BD92-C3A3E9B8DE27}" destId="{F2A7BE58-3B92-FA48-AFD5-7AB5C51EDAB9}" srcOrd="0" destOrd="0" presId="urn:microsoft.com/office/officeart/2005/8/layout/hierarchy1"/>
    <dgm:cxn modelId="{2B8E52ED-6247-1E4D-A36F-C9D4A40F42E5}" type="presParOf" srcId="{927378A2-D833-8C47-BD92-C3A3E9B8DE27}" destId="{758B0E7F-BF4F-3046-A8FA-85A9A80E9E00}" srcOrd="1" destOrd="0" presId="urn:microsoft.com/office/officeart/2005/8/layout/hierarchy1"/>
    <dgm:cxn modelId="{4E10DBA9-BDEE-104D-A922-C2695035029B}" type="presParOf" srcId="{8C37FD35-5586-1544-BA2E-EC87EC952F10}" destId="{AA9CA67A-1A05-0847-8718-067FF4E48294}" srcOrd="1" destOrd="0" presId="urn:microsoft.com/office/officeart/2005/8/layout/hierarchy1"/>
    <dgm:cxn modelId="{90542FCE-0C3A-C64D-BEF9-46188BA3881A}" type="presParOf" srcId="{AA9CA67A-1A05-0847-8718-067FF4E48294}" destId="{BD509083-7834-464A-B023-147B23EFB017}" srcOrd="0" destOrd="0" presId="urn:microsoft.com/office/officeart/2005/8/layout/hierarchy1"/>
    <dgm:cxn modelId="{AB498C45-85DA-7E47-9CE9-542CCFCC027C}" type="presParOf" srcId="{AA9CA67A-1A05-0847-8718-067FF4E48294}" destId="{77584635-D1C3-B449-95EF-28E951703AE2}" srcOrd="1" destOrd="0" presId="urn:microsoft.com/office/officeart/2005/8/layout/hierarchy1"/>
    <dgm:cxn modelId="{23BD414E-3540-584D-9F18-75602B5358FF}" type="presParOf" srcId="{77584635-D1C3-B449-95EF-28E951703AE2}" destId="{582688FA-08A6-A044-AC0D-1BB1DD201749}" srcOrd="0" destOrd="0" presId="urn:microsoft.com/office/officeart/2005/8/layout/hierarchy1"/>
    <dgm:cxn modelId="{9C981F86-DC31-D946-998B-D3FD2014E4E5}" type="presParOf" srcId="{582688FA-08A6-A044-AC0D-1BB1DD201749}" destId="{A9210360-CE90-834D-848C-2D70FBE38FA7}" srcOrd="0" destOrd="0" presId="urn:microsoft.com/office/officeart/2005/8/layout/hierarchy1"/>
    <dgm:cxn modelId="{32BAF0B8-206E-444C-A12C-E5D77DD9CB65}" type="presParOf" srcId="{582688FA-08A6-A044-AC0D-1BB1DD201749}" destId="{2D801C1F-108E-E04F-91F0-C779C59651A6}" srcOrd="1" destOrd="0" presId="urn:microsoft.com/office/officeart/2005/8/layout/hierarchy1"/>
    <dgm:cxn modelId="{8C5D1991-4690-5E46-8630-AA309398A761}" type="presParOf" srcId="{77584635-D1C3-B449-95EF-28E951703AE2}" destId="{11175911-4FB8-F642-9DF0-FAEFAEABCC00}" srcOrd="1" destOrd="0" presId="urn:microsoft.com/office/officeart/2005/8/layout/hierarchy1"/>
    <dgm:cxn modelId="{57667687-536F-B349-85E0-156F8919595B}" type="presParOf" srcId="{11175911-4FB8-F642-9DF0-FAEFAEABCC00}" destId="{6D7BBF4A-8297-574F-9E5D-32AD29F46B76}" srcOrd="0" destOrd="0" presId="urn:microsoft.com/office/officeart/2005/8/layout/hierarchy1"/>
    <dgm:cxn modelId="{2E1655E6-E123-CB42-9AFA-051968BFB70A}" type="presParOf" srcId="{11175911-4FB8-F642-9DF0-FAEFAEABCC00}" destId="{3DABE5E2-7FA0-4A4D-AFEA-5161527B3985}" srcOrd="1" destOrd="0" presId="urn:microsoft.com/office/officeart/2005/8/layout/hierarchy1"/>
    <dgm:cxn modelId="{79671B73-83BD-5E4B-BCA8-00C600FE1D00}" type="presParOf" srcId="{3DABE5E2-7FA0-4A4D-AFEA-5161527B3985}" destId="{A096E665-AD5B-1D4F-BB51-4E6EC0C06A31}" srcOrd="0" destOrd="0" presId="urn:microsoft.com/office/officeart/2005/8/layout/hierarchy1"/>
    <dgm:cxn modelId="{92835EC7-53D5-5B49-9974-A99E270E18E4}" type="presParOf" srcId="{A096E665-AD5B-1D4F-BB51-4E6EC0C06A31}" destId="{0C24F3C1-20E6-D34A-847E-A97CE2398450}" srcOrd="0" destOrd="0" presId="urn:microsoft.com/office/officeart/2005/8/layout/hierarchy1"/>
    <dgm:cxn modelId="{B5052619-A4E3-0F40-AE69-109A58E020ED}" type="presParOf" srcId="{A096E665-AD5B-1D4F-BB51-4E6EC0C06A31}" destId="{5CE7A389-6791-2A44-9791-2A3FA796331E}" srcOrd="1" destOrd="0" presId="urn:microsoft.com/office/officeart/2005/8/layout/hierarchy1"/>
    <dgm:cxn modelId="{4D5E0683-9768-CF4E-A2F9-348EE10CB042}" type="presParOf" srcId="{3DABE5E2-7FA0-4A4D-AFEA-5161527B3985}" destId="{62E9789D-E262-F84E-A92C-B39820FB9F47}" srcOrd="1" destOrd="0" presId="urn:microsoft.com/office/officeart/2005/8/layout/hierarchy1"/>
    <dgm:cxn modelId="{15B39D7E-C420-7E40-A5EB-FBAFC27D6078}" type="presParOf" srcId="{AA9CA67A-1A05-0847-8718-067FF4E48294}" destId="{72DF882B-43B1-5544-BF4E-BE1B9FD11FE4}" srcOrd="2" destOrd="0" presId="urn:microsoft.com/office/officeart/2005/8/layout/hierarchy1"/>
    <dgm:cxn modelId="{8FAD0F7C-6C75-DD4C-B702-C03ADC14B150}" type="presParOf" srcId="{AA9CA67A-1A05-0847-8718-067FF4E48294}" destId="{B61C2A18-2176-A343-AD2F-A21C93DF7C34}" srcOrd="3" destOrd="0" presId="urn:microsoft.com/office/officeart/2005/8/layout/hierarchy1"/>
    <dgm:cxn modelId="{4D30E229-76EC-3148-95D8-A809F7E1E497}" type="presParOf" srcId="{B61C2A18-2176-A343-AD2F-A21C93DF7C34}" destId="{3528B87A-2480-6C47-B190-6FD84FFEE586}" srcOrd="0" destOrd="0" presId="urn:microsoft.com/office/officeart/2005/8/layout/hierarchy1"/>
    <dgm:cxn modelId="{F1560055-037B-3540-8E89-BCC39BAC6D74}" type="presParOf" srcId="{3528B87A-2480-6C47-B190-6FD84FFEE586}" destId="{27B8A2F1-8558-0C45-98FC-AEABD82C65DF}" srcOrd="0" destOrd="0" presId="urn:microsoft.com/office/officeart/2005/8/layout/hierarchy1"/>
    <dgm:cxn modelId="{EC8FE8A7-BBB5-F44E-9AE9-8DE640C8C903}" type="presParOf" srcId="{3528B87A-2480-6C47-B190-6FD84FFEE586}" destId="{434BEF23-2B07-3744-981F-A5B5D30B91B9}" srcOrd="1" destOrd="0" presId="urn:microsoft.com/office/officeart/2005/8/layout/hierarchy1"/>
    <dgm:cxn modelId="{20EA1C9B-14F7-E943-810A-3D9404FC0845}" type="presParOf" srcId="{B61C2A18-2176-A343-AD2F-A21C93DF7C34}" destId="{E730BDA0-3941-B94E-A51F-A5D27009A257}" srcOrd="1" destOrd="0" presId="urn:microsoft.com/office/officeart/2005/8/layout/hierarchy1"/>
    <dgm:cxn modelId="{A009C1E0-47EE-0B41-95B7-20AF38DDF9FB}" type="presParOf" srcId="{E730BDA0-3941-B94E-A51F-A5D27009A257}" destId="{5B9A9917-0B73-0543-B592-C508B809839E}" srcOrd="0" destOrd="0" presId="urn:microsoft.com/office/officeart/2005/8/layout/hierarchy1"/>
    <dgm:cxn modelId="{B5FB4239-24DE-5648-87D4-B68A9391BAE9}" type="presParOf" srcId="{E730BDA0-3941-B94E-A51F-A5D27009A257}" destId="{52EA4D53-BEDF-3D48-AC06-6AA834D53474}" srcOrd="1" destOrd="0" presId="urn:microsoft.com/office/officeart/2005/8/layout/hierarchy1"/>
    <dgm:cxn modelId="{98113F26-F54D-0746-A46B-EEB91CF487DE}" type="presParOf" srcId="{52EA4D53-BEDF-3D48-AC06-6AA834D53474}" destId="{81F6EDA8-6412-EF44-81D6-F5EC5C2263CF}" srcOrd="0" destOrd="0" presId="urn:microsoft.com/office/officeart/2005/8/layout/hierarchy1"/>
    <dgm:cxn modelId="{4D9DA997-F393-194F-A9DA-7C7DB1112E63}" type="presParOf" srcId="{81F6EDA8-6412-EF44-81D6-F5EC5C2263CF}" destId="{9740BC1B-7759-8747-9404-45FC63C56DB1}" srcOrd="0" destOrd="0" presId="urn:microsoft.com/office/officeart/2005/8/layout/hierarchy1"/>
    <dgm:cxn modelId="{AB8D5589-922E-5148-A7A3-26545404C887}" type="presParOf" srcId="{81F6EDA8-6412-EF44-81D6-F5EC5C2263CF}" destId="{021A560C-888F-5B48-8E26-A2F33DB5AB8D}" srcOrd="1" destOrd="0" presId="urn:microsoft.com/office/officeart/2005/8/layout/hierarchy1"/>
    <dgm:cxn modelId="{85840019-0BF3-2240-A072-485F0E39A22E}" type="presParOf" srcId="{52EA4D53-BEDF-3D48-AC06-6AA834D53474}" destId="{A650BCCF-D490-EA46-95EF-9D4AEBA6D08A}" srcOrd="1" destOrd="0" presId="urn:microsoft.com/office/officeart/2005/8/layout/hierarchy1"/>
    <dgm:cxn modelId="{B5903650-6AD1-A743-B099-EA352D2BC9FB}" type="presParOf" srcId="{AA9CA67A-1A05-0847-8718-067FF4E48294}" destId="{59B901D2-3D14-4B48-BE79-CDAC18EA79A1}" srcOrd="4" destOrd="0" presId="urn:microsoft.com/office/officeart/2005/8/layout/hierarchy1"/>
    <dgm:cxn modelId="{FC38CC83-7422-5848-A4D0-F787B8043379}" type="presParOf" srcId="{AA9CA67A-1A05-0847-8718-067FF4E48294}" destId="{E9EDFA74-28C9-A94D-B931-785F115FAFDD}" srcOrd="5" destOrd="0" presId="urn:microsoft.com/office/officeart/2005/8/layout/hierarchy1"/>
    <dgm:cxn modelId="{3FFEA79B-07B2-D14F-8B6B-BDF3D2269D0F}" type="presParOf" srcId="{E9EDFA74-28C9-A94D-B931-785F115FAFDD}" destId="{B5FAB44F-AE44-8D41-8AF3-41C9FD48E296}" srcOrd="0" destOrd="0" presId="urn:microsoft.com/office/officeart/2005/8/layout/hierarchy1"/>
    <dgm:cxn modelId="{F02DED30-635F-4746-94FA-7D77D06DECCD}" type="presParOf" srcId="{B5FAB44F-AE44-8D41-8AF3-41C9FD48E296}" destId="{F7728310-25C8-0440-AECA-7736AFC82C68}" srcOrd="0" destOrd="0" presId="urn:microsoft.com/office/officeart/2005/8/layout/hierarchy1"/>
    <dgm:cxn modelId="{E04003FB-5AEA-E64E-ADC0-0DE2589EFE01}" type="presParOf" srcId="{B5FAB44F-AE44-8D41-8AF3-41C9FD48E296}" destId="{0DA76857-1317-2648-83E4-78A7056BA777}" srcOrd="1" destOrd="0" presId="urn:microsoft.com/office/officeart/2005/8/layout/hierarchy1"/>
    <dgm:cxn modelId="{7BA5F549-3EB1-6548-B051-9E660A20C861}" type="presParOf" srcId="{E9EDFA74-28C9-A94D-B931-785F115FAFDD}" destId="{594AFAA4-7AC8-4149-8FEF-4D0A1E0FB615}" srcOrd="1" destOrd="0" presId="urn:microsoft.com/office/officeart/2005/8/layout/hierarchy1"/>
    <dgm:cxn modelId="{1E664870-0C3A-F244-B39B-61324CFAD66C}" type="presParOf" srcId="{594AFAA4-7AC8-4149-8FEF-4D0A1E0FB615}" destId="{FB246E70-3DFC-C74F-8D10-7C5E7F1D76C9}" srcOrd="0" destOrd="0" presId="urn:microsoft.com/office/officeart/2005/8/layout/hierarchy1"/>
    <dgm:cxn modelId="{3ED869B5-2F6D-9744-99AA-526E8893AD1E}" type="presParOf" srcId="{594AFAA4-7AC8-4149-8FEF-4D0A1E0FB615}" destId="{2842B1A4-BEA1-564A-BF13-E3FAB6F89CB9}" srcOrd="1" destOrd="0" presId="urn:microsoft.com/office/officeart/2005/8/layout/hierarchy1"/>
    <dgm:cxn modelId="{98494670-58B0-6B43-887B-CD24BEA5EF16}" type="presParOf" srcId="{2842B1A4-BEA1-564A-BF13-E3FAB6F89CB9}" destId="{6DCF6721-5894-5B4F-B4B7-2736B276D3A5}" srcOrd="0" destOrd="0" presId="urn:microsoft.com/office/officeart/2005/8/layout/hierarchy1"/>
    <dgm:cxn modelId="{9A0BBEE0-87CC-8B48-91BD-3C04310887E8}" type="presParOf" srcId="{6DCF6721-5894-5B4F-B4B7-2736B276D3A5}" destId="{238C4A8F-2667-F145-965F-D08452554643}" srcOrd="0" destOrd="0" presId="urn:microsoft.com/office/officeart/2005/8/layout/hierarchy1"/>
    <dgm:cxn modelId="{2F67A6AD-D5C9-E44F-9747-3D43491A089B}" type="presParOf" srcId="{6DCF6721-5894-5B4F-B4B7-2736B276D3A5}" destId="{438BF3EB-9A0E-0D44-875B-C6087F027EAD}" srcOrd="1" destOrd="0" presId="urn:microsoft.com/office/officeart/2005/8/layout/hierarchy1"/>
    <dgm:cxn modelId="{CD1B856E-FED7-574F-9D61-5109AD43F471}" type="presParOf" srcId="{2842B1A4-BEA1-564A-BF13-E3FAB6F89CB9}" destId="{5DF2F7DD-C0ED-7A45-82F8-F3831773C643}" srcOrd="1" destOrd="0" presId="urn:microsoft.com/office/officeart/2005/8/layout/hierarchy1"/>
    <dgm:cxn modelId="{B8BDE411-5B63-F649-AD53-8AC142F7527A}" type="presParOf" srcId="{7428607C-EB61-7C4D-8BD1-B04BA9578A37}" destId="{834A14B9-F253-2E4B-BFD3-E150F2D2296B}" srcOrd="2" destOrd="0" presId="urn:microsoft.com/office/officeart/2005/8/layout/hierarchy1"/>
    <dgm:cxn modelId="{6A5C4014-A672-F943-8708-B820402F7F38}" type="presParOf" srcId="{7428607C-EB61-7C4D-8BD1-B04BA9578A37}" destId="{F10AB58F-CE85-0A44-BFFB-328B7404F5CF}" srcOrd="3" destOrd="0" presId="urn:microsoft.com/office/officeart/2005/8/layout/hierarchy1"/>
    <dgm:cxn modelId="{81ABC3C6-6FE8-F141-AF01-AA8AD26CDACD}" type="presParOf" srcId="{F10AB58F-CE85-0A44-BFFB-328B7404F5CF}" destId="{40981FAE-361B-E648-BC59-F0B5A29A6092}" srcOrd="0" destOrd="0" presId="urn:microsoft.com/office/officeart/2005/8/layout/hierarchy1"/>
    <dgm:cxn modelId="{90E89E09-03E8-CF46-8F3E-A2456A656C7E}" type="presParOf" srcId="{40981FAE-361B-E648-BC59-F0B5A29A6092}" destId="{C563B00C-93D1-BE43-8DB8-2CFFD8AABE06}" srcOrd="0" destOrd="0" presId="urn:microsoft.com/office/officeart/2005/8/layout/hierarchy1"/>
    <dgm:cxn modelId="{C2B82C2D-8999-564D-8C9D-5C629FA7360F}" type="presParOf" srcId="{40981FAE-361B-E648-BC59-F0B5A29A6092}" destId="{64B3ED45-C02D-694E-89EF-F30B5CBC35E6}" srcOrd="1" destOrd="0" presId="urn:microsoft.com/office/officeart/2005/8/layout/hierarchy1"/>
    <dgm:cxn modelId="{6A4E5B01-22F3-CD41-8065-0D245C6275F7}" type="presParOf" srcId="{F10AB58F-CE85-0A44-BFFB-328B7404F5CF}" destId="{0072F3F4-8119-A849-9534-C278D4044AA0}" srcOrd="1" destOrd="0" presId="urn:microsoft.com/office/officeart/2005/8/layout/hierarchy1"/>
    <dgm:cxn modelId="{C2540804-2618-764C-9EC0-1A4C4BED108F}" type="presParOf" srcId="{0072F3F4-8119-A849-9534-C278D4044AA0}" destId="{05D1AF1D-FFFF-C747-95B0-F61DA31F967F}" srcOrd="0" destOrd="0" presId="urn:microsoft.com/office/officeart/2005/8/layout/hierarchy1"/>
    <dgm:cxn modelId="{26EAAA42-3245-E04C-9894-C28251E20582}" type="presParOf" srcId="{0072F3F4-8119-A849-9534-C278D4044AA0}" destId="{9BBABB14-5B93-1E4C-B5D0-E2671431CD1D}" srcOrd="1" destOrd="0" presId="urn:microsoft.com/office/officeart/2005/8/layout/hierarchy1"/>
    <dgm:cxn modelId="{800D21C1-6968-8B4E-8006-7BFD63EE2F06}" type="presParOf" srcId="{9BBABB14-5B93-1E4C-B5D0-E2671431CD1D}" destId="{53DAAFD4-7D49-0A42-9E98-1D3476FEABF6}" srcOrd="0" destOrd="0" presId="urn:microsoft.com/office/officeart/2005/8/layout/hierarchy1"/>
    <dgm:cxn modelId="{2C8A030F-CC8C-2C4A-8500-6F1AD1399292}" type="presParOf" srcId="{53DAAFD4-7D49-0A42-9E98-1D3476FEABF6}" destId="{75FC7706-8D9B-8447-BD8B-612942AE4921}" srcOrd="0" destOrd="0" presId="urn:microsoft.com/office/officeart/2005/8/layout/hierarchy1"/>
    <dgm:cxn modelId="{41D95A16-117F-5C46-B8DF-312A21332659}" type="presParOf" srcId="{53DAAFD4-7D49-0A42-9E98-1D3476FEABF6}" destId="{B1182080-E9A9-A34D-A3CA-7B1C646AE8AE}" srcOrd="1" destOrd="0" presId="urn:microsoft.com/office/officeart/2005/8/layout/hierarchy1"/>
    <dgm:cxn modelId="{DE026CDF-0338-5D43-B713-1D3692C3C2B5}" type="presParOf" srcId="{9BBABB14-5B93-1E4C-B5D0-E2671431CD1D}" destId="{306CA6C1-BB44-884D-A711-E102C8F93643}" srcOrd="1" destOrd="0" presId="urn:microsoft.com/office/officeart/2005/8/layout/hierarchy1"/>
    <dgm:cxn modelId="{229D533E-83E1-EC41-A65A-D0467D3BCDF7}" type="presParOf" srcId="{306CA6C1-BB44-884D-A711-E102C8F93643}" destId="{D86CAFB1-2F8E-474F-AEC0-21B93A3686A2}" srcOrd="0" destOrd="0" presId="urn:microsoft.com/office/officeart/2005/8/layout/hierarchy1"/>
    <dgm:cxn modelId="{5AE3FE50-DB15-F846-A1F2-935A93276497}" type="presParOf" srcId="{306CA6C1-BB44-884D-A711-E102C8F93643}" destId="{321C5014-BF53-E74C-88BC-13E6D222AF31}" srcOrd="1" destOrd="0" presId="urn:microsoft.com/office/officeart/2005/8/layout/hierarchy1"/>
    <dgm:cxn modelId="{C341EAB6-4D57-334C-88A2-3F81662BF528}" type="presParOf" srcId="{321C5014-BF53-E74C-88BC-13E6D222AF31}" destId="{C22524F3-628C-A34F-9E23-9A6B16F93A14}" srcOrd="0" destOrd="0" presId="urn:microsoft.com/office/officeart/2005/8/layout/hierarchy1"/>
    <dgm:cxn modelId="{20044693-3AB2-2643-9365-3E33352DBCD4}" type="presParOf" srcId="{C22524F3-628C-A34F-9E23-9A6B16F93A14}" destId="{4034B129-47D5-A84D-9D8F-59A4386BC157}" srcOrd="0" destOrd="0" presId="urn:microsoft.com/office/officeart/2005/8/layout/hierarchy1"/>
    <dgm:cxn modelId="{F6E33134-B40C-6F48-AB09-C92FD8165205}" type="presParOf" srcId="{C22524F3-628C-A34F-9E23-9A6B16F93A14}" destId="{A1C93259-F7FB-1A46-90C3-FDFDC9EA7A34}" srcOrd="1" destOrd="0" presId="urn:microsoft.com/office/officeart/2005/8/layout/hierarchy1"/>
    <dgm:cxn modelId="{E853C479-34AB-F643-9F14-1643311A0927}" type="presParOf" srcId="{321C5014-BF53-E74C-88BC-13E6D222AF31}" destId="{D25865AD-4509-FF4E-AF49-C8D242CD3F33}" srcOrd="1" destOrd="0" presId="urn:microsoft.com/office/officeart/2005/8/layout/hierarchy1"/>
    <dgm:cxn modelId="{92999221-9CDD-E14B-9229-1A9B91FE7504}" type="presParOf" srcId="{0072F3F4-8119-A849-9534-C278D4044AA0}" destId="{5007BF51-9FB0-754B-B8FE-799F8DCDF2F0}" srcOrd="2" destOrd="0" presId="urn:microsoft.com/office/officeart/2005/8/layout/hierarchy1"/>
    <dgm:cxn modelId="{0EF4F3BD-97CC-3145-B2B4-F27BCF421E28}" type="presParOf" srcId="{0072F3F4-8119-A849-9534-C278D4044AA0}" destId="{2747ECCF-08A7-A046-885F-7FD977511D80}" srcOrd="3" destOrd="0" presId="urn:microsoft.com/office/officeart/2005/8/layout/hierarchy1"/>
    <dgm:cxn modelId="{C4F74F2D-E11F-9C47-BC7B-1B7C751D466D}" type="presParOf" srcId="{2747ECCF-08A7-A046-885F-7FD977511D80}" destId="{9B6B3DBB-85B6-6143-95CA-BE769F89EA45}" srcOrd="0" destOrd="0" presId="urn:microsoft.com/office/officeart/2005/8/layout/hierarchy1"/>
    <dgm:cxn modelId="{828D26D3-C421-7D49-89D1-1B12E33D4AE9}" type="presParOf" srcId="{9B6B3DBB-85B6-6143-95CA-BE769F89EA45}" destId="{566C43B8-DED5-9546-AE32-B0E869C8D71D}" srcOrd="0" destOrd="0" presId="urn:microsoft.com/office/officeart/2005/8/layout/hierarchy1"/>
    <dgm:cxn modelId="{323CE4D3-AB2C-3B44-96D6-56A3A442C38F}" type="presParOf" srcId="{9B6B3DBB-85B6-6143-95CA-BE769F89EA45}" destId="{FF77F47D-4AA1-8C45-AA8E-AE83DABE988A}" srcOrd="1" destOrd="0" presId="urn:microsoft.com/office/officeart/2005/8/layout/hierarchy1"/>
    <dgm:cxn modelId="{3E1262B3-0150-DE4B-A14B-D0E8E2F6F798}" type="presParOf" srcId="{2747ECCF-08A7-A046-885F-7FD977511D80}" destId="{F51A0C1D-0C38-B849-85B7-090A3471FC81}" srcOrd="1" destOrd="0" presId="urn:microsoft.com/office/officeart/2005/8/layout/hierarchy1"/>
    <dgm:cxn modelId="{C81AAB0B-60AD-7240-A74E-15142838F8EA}" type="presParOf" srcId="{F51A0C1D-0C38-B849-85B7-090A3471FC81}" destId="{67B1448A-93F1-4348-9BEC-C2A9671C4F4D}" srcOrd="0" destOrd="0" presId="urn:microsoft.com/office/officeart/2005/8/layout/hierarchy1"/>
    <dgm:cxn modelId="{75D387CC-0C4E-794B-BCA2-8861AC16F8F8}" type="presParOf" srcId="{F51A0C1D-0C38-B849-85B7-090A3471FC81}" destId="{D7077ACF-9D9A-5943-82FC-A0EFC4EA9EAA}" srcOrd="1" destOrd="0" presId="urn:microsoft.com/office/officeart/2005/8/layout/hierarchy1"/>
    <dgm:cxn modelId="{DF8EF898-C337-F442-B614-BBE80345DA63}" type="presParOf" srcId="{D7077ACF-9D9A-5943-82FC-A0EFC4EA9EAA}" destId="{38E3D89C-AA3E-604B-8AD9-6A32D794D235}" srcOrd="0" destOrd="0" presId="urn:microsoft.com/office/officeart/2005/8/layout/hierarchy1"/>
    <dgm:cxn modelId="{F5970716-4F31-CB4F-A5B6-70E96EFAEF59}" type="presParOf" srcId="{38E3D89C-AA3E-604B-8AD9-6A32D794D235}" destId="{499BE216-638E-1B4D-BB4D-9752FB8D88C5}" srcOrd="0" destOrd="0" presId="urn:microsoft.com/office/officeart/2005/8/layout/hierarchy1"/>
    <dgm:cxn modelId="{ED537383-25FC-2D40-BB6A-9F9EA5078623}" type="presParOf" srcId="{38E3D89C-AA3E-604B-8AD9-6A32D794D235}" destId="{C6E08A8A-97D0-5846-A9F2-62023F180E68}" srcOrd="1" destOrd="0" presId="urn:microsoft.com/office/officeart/2005/8/layout/hierarchy1"/>
    <dgm:cxn modelId="{AAD878A1-2EEC-274B-B151-09DE596806AC}" type="presParOf" srcId="{D7077ACF-9D9A-5943-82FC-A0EFC4EA9EAA}" destId="{91625750-028F-D94D-9C3A-F15B92F4169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accent3_2" csCatId="accent3"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a:solidFill>
          <a:srgbClr val="C00000"/>
        </a:solidFill>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dgm:t>
        <a:bodyPr/>
        <a:lstStyle/>
        <a:p>
          <a:r>
            <a:rPr lang="en-US"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F93AED08-0633-4741-8EC0-D0B31447F28E}" type="presOf" srcId="{53859CF9-8EFF-E84A-8C8B-38B5937EB5B9}" destId="{82E3EB65-9062-A744-B835-18ECDECBBB36}" srcOrd="0" destOrd="0" presId="urn:microsoft.com/office/officeart/2005/8/layout/radial4"/>
    <dgm:cxn modelId="{58443713-18B0-4145-B9D9-03EDDCA52BF5}" type="presOf" srcId="{9C73092F-3A3C-5A46-A965-3575D219857A}" destId="{67946B44-2616-E340-A2F3-4816641BF74F}"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AC514023-E9CE-FD48-BD86-F976F21DE135}" srcId="{9C73092F-3A3C-5A46-A965-3575D219857A}" destId="{A3E8AF45-53F9-0B4A-AED8-B903527FB816}" srcOrd="2" destOrd="0" parTransId="{53859CF9-8EFF-E84A-8C8B-38B5937EB5B9}" sibTransId="{9DDFDD8C-B627-6248-9350-A30A668FFB16}"/>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513EB257-251F-A543-B691-97ED10670A53}" srcId="{9C73092F-3A3C-5A46-A965-3575D219857A}" destId="{BD71D955-F924-C742-A5AC-055CA5D937F0}" srcOrd="0" destOrd="0" parTransId="{8B7103B6-DF8F-2443-8638-C8FCAB42488E}" sibTransId="{A62A1D26-3B3C-0645-97F2-6FED6F6BBFB7}"/>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D506A2C8-DB28-164D-8B4B-44C8E007F174}" srcId="{50F2611F-5795-434C-B787-CF26B84888BB}" destId="{9C73092F-3A3C-5A46-A965-3575D219857A}" srcOrd="0" destOrd="0" parTransId="{B729AD20-C778-AD4C-9F6F-223E2EAF7EE9}" sibTransId="{39E369FC-DDB0-2F48-8467-F2092FBA7288}"/>
    <dgm:cxn modelId="{329019D5-9B77-1B40-8D53-B464894B0E0B}" type="presOf" srcId="{21F02643-E882-194B-B198-21A162ABA683}" destId="{A750926E-6E44-1746-A8D4-198666700915}" srcOrd="0" destOrd="0" presId="urn:microsoft.com/office/officeart/2005/8/layout/radial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F42FC3-A660-B047-B8C7-607CBFCD2664}" type="doc">
      <dgm:prSet loTypeId="urn:microsoft.com/office/officeart/2005/8/layout/hierarchy1" loCatId="" qsTypeId="urn:microsoft.com/office/officeart/2005/8/quickstyle/simple1" qsCatId="simple" csTypeId="urn:microsoft.com/office/officeart/2005/8/colors/accent0_3" csCatId="mainScheme" phldr="1"/>
      <dgm:spPr/>
      <dgm:t>
        <a:bodyPr/>
        <a:lstStyle/>
        <a:p>
          <a:endParaRPr lang="en-US"/>
        </a:p>
      </dgm:t>
    </dgm:pt>
    <dgm:pt modelId="{4C9FCF09-2B11-5E4B-B03E-C645FBF35F4C}">
      <dgm:prSet phldrT="[Text]"/>
      <dgm:spPr/>
      <dgm:t>
        <a:bodyPr/>
        <a:lstStyle/>
        <a:p>
          <a:r>
            <a:rPr lang="en-US" dirty="0"/>
            <a:t>TL Solution</a:t>
          </a:r>
        </a:p>
      </dgm:t>
    </dgm:pt>
    <dgm:pt modelId="{FE6E37C9-7C39-1145-823D-070BDF5927BA}" type="parTrans" cxnId="{AE57DD0B-A761-D944-88A4-A4846F114034}">
      <dgm:prSet/>
      <dgm:spPr/>
      <dgm:t>
        <a:bodyPr/>
        <a:lstStyle/>
        <a:p>
          <a:endParaRPr lang="en-US"/>
        </a:p>
      </dgm:t>
    </dgm:pt>
    <dgm:pt modelId="{3B299FB5-20E1-CD42-A59B-5A8E94CF21DB}" type="sibTrans" cxnId="{AE57DD0B-A761-D944-88A4-A4846F114034}">
      <dgm:prSet/>
      <dgm:spPr/>
      <dgm:t>
        <a:bodyPr/>
        <a:lstStyle/>
        <a:p>
          <a:endParaRPr lang="en-US"/>
        </a:p>
      </dgm:t>
    </dgm:pt>
    <dgm:pt modelId="{AEBA55ED-552E-5940-8544-E61F26245D36}">
      <dgm:prSet phldrT="[Text]"/>
      <dgm:spPr/>
      <dgm:t>
        <a:bodyPr/>
        <a:lstStyle/>
        <a:p>
          <a:r>
            <a:rPr lang="en-US" dirty="0"/>
            <a:t>Instance Based</a:t>
          </a:r>
        </a:p>
      </dgm:t>
    </dgm:pt>
    <dgm:pt modelId="{822B928A-12B9-8142-919D-F96A1C0646A8}" type="parTrans" cxnId="{49E9E767-2109-6A47-82E5-E35AB54B7CEF}">
      <dgm:prSet/>
      <dgm:spPr/>
      <dgm:t>
        <a:bodyPr/>
        <a:lstStyle/>
        <a:p>
          <a:endParaRPr lang="en-US"/>
        </a:p>
      </dgm:t>
    </dgm:pt>
    <dgm:pt modelId="{300937C1-4DB8-A14D-BDA3-5E03D7824587}" type="sibTrans" cxnId="{49E9E767-2109-6A47-82E5-E35AB54B7CEF}">
      <dgm:prSet/>
      <dgm:spPr/>
      <dgm:t>
        <a:bodyPr/>
        <a:lstStyle/>
        <a:p>
          <a:endParaRPr lang="en-US"/>
        </a:p>
      </dgm:t>
    </dgm:pt>
    <dgm:pt modelId="{A437F9EC-17D8-BC48-B49F-75705E6F2B45}">
      <dgm:prSet phldrT="[Text]"/>
      <dgm:spPr/>
      <dgm:t>
        <a:bodyPr/>
        <a:lstStyle/>
        <a:p>
          <a:r>
            <a:rPr lang="en-US" dirty="0"/>
            <a:t>Feature Based</a:t>
          </a:r>
        </a:p>
      </dgm:t>
    </dgm:pt>
    <dgm:pt modelId="{824B61A8-A375-CE4F-8019-06F72C1919D8}" type="parTrans" cxnId="{277A2E81-A466-1943-A367-F3F11CD710E3}">
      <dgm:prSet/>
      <dgm:spPr/>
      <dgm:t>
        <a:bodyPr/>
        <a:lstStyle/>
        <a:p>
          <a:endParaRPr lang="en-US"/>
        </a:p>
      </dgm:t>
    </dgm:pt>
    <dgm:pt modelId="{D0BAD06F-E262-8A40-ADF6-9387F568E0BF}" type="sibTrans" cxnId="{277A2E81-A466-1943-A367-F3F11CD710E3}">
      <dgm:prSet/>
      <dgm:spPr/>
      <dgm:t>
        <a:bodyPr/>
        <a:lstStyle/>
        <a:p>
          <a:endParaRPr lang="en-US"/>
        </a:p>
      </dgm:t>
    </dgm:pt>
    <dgm:pt modelId="{636B2248-9CD0-C845-9170-37994C9DA0F3}">
      <dgm:prSet phldrT="[Text]"/>
      <dgm:spPr/>
      <dgm:t>
        <a:bodyPr/>
        <a:lstStyle/>
        <a:p>
          <a:r>
            <a:rPr lang="en-US" dirty="0"/>
            <a:t>Parameter Based</a:t>
          </a:r>
        </a:p>
      </dgm:t>
    </dgm:pt>
    <dgm:pt modelId="{BCF719FF-626F-7840-8261-5A02DB27F5AD}" type="parTrans" cxnId="{7B32B8B2-CBD9-A047-B030-EF2183E8B6E1}">
      <dgm:prSet/>
      <dgm:spPr/>
      <dgm:t>
        <a:bodyPr/>
        <a:lstStyle/>
        <a:p>
          <a:endParaRPr lang="en-US"/>
        </a:p>
      </dgm:t>
    </dgm:pt>
    <dgm:pt modelId="{C7FB82CC-131E-2F4B-AB42-011C9D1E3C04}" type="sibTrans" cxnId="{7B32B8B2-CBD9-A047-B030-EF2183E8B6E1}">
      <dgm:prSet/>
      <dgm:spPr/>
      <dgm:t>
        <a:bodyPr/>
        <a:lstStyle/>
        <a:p>
          <a:endParaRPr lang="en-US"/>
        </a:p>
      </dgm:t>
    </dgm:pt>
    <dgm:pt modelId="{2B89633C-F027-104C-A2BA-60E95692E406}">
      <dgm:prSet phldrT="[Text]"/>
      <dgm:spPr>
        <a:solidFill>
          <a:schemeClr val="accent2">
            <a:lumMod val="50000"/>
          </a:schemeClr>
        </a:solidFill>
      </dgm:spPr>
      <dgm:t>
        <a:bodyPr/>
        <a:lstStyle/>
        <a:p>
          <a:r>
            <a:rPr lang="en-US" dirty="0"/>
            <a:t>Relational Based</a:t>
          </a:r>
        </a:p>
      </dgm:t>
    </dgm:pt>
    <dgm:pt modelId="{FFD300B5-09BC-DB47-A41B-E47EDA7DAF4E}" type="parTrans" cxnId="{BF897685-A918-DF4B-899A-7F18386D5C58}">
      <dgm:prSet/>
      <dgm:spPr/>
      <dgm:t>
        <a:bodyPr/>
        <a:lstStyle/>
        <a:p>
          <a:endParaRPr lang="en-US"/>
        </a:p>
      </dgm:t>
    </dgm:pt>
    <dgm:pt modelId="{AF512A17-3C4A-8142-B4FE-0462963C392D}" type="sibTrans" cxnId="{BF897685-A918-DF4B-899A-7F18386D5C58}">
      <dgm:prSet/>
      <dgm:spPr/>
      <dgm:t>
        <a:bodyPr/>
        <a:lstStyle/>
        <a:p>
          <a:endParaRPr lang="en-US"/>
        </a:p>
      </dgm:t>
    </dgm:pt>
    <dgm:pt modelId="{D134F7E4-5FEB-894E-BB79-4B618C4E8A6C}">
      <dgm:prSet phldrT="[Text]"/>
      <dgm:spPr/>
      <dgm:t>
        <a:bodyPr/>
        <a:lstStyle/>
        <a:p>
          <a:r>
            <a:rPr lang="en-US" dirty="0"/>
            <a:t>Symmetric Transformation</a:t>
          </a:r>
        </a:p>
      </dgm:t>
    </dgm:pt>
    <dgm:pt modelId="{BAD1D728-C487-4543-AA96-430E51C009D7}" type="parTrans" cxnId="{EBFD4263-506D-6146-B465-959C18539097}">
      <dgm:prSet/>
      <dgm:spPr/>
      <dgm:t>
        <a:bodyPr/>
        <a:lstStyle/>
        <a:p>
          <a:endParaRPr lang="en-US"/>
        </a:p>
      </dgm:t>
    </dgm:pt>
    <dgm:pt modelId="{B1F18A98-86A7-E247-8557-1223648519A7}" type="sibTrans" cxnId="{EBFD4263-506D-6146-B465-959C18539097}">
      <dgm:prSet/>
      <dgm:spPr/>
      <dgm:t>
        <a:bodyPr/>
        <a:lstStyle/>
        <a:p>
          <a:endParaRPr lang="en-US"/>
        </a:p>
      </dgm:t>
    </dgm:pt>
    <dgm:pt modelId="{668CD52D-EB2D-5C41-9615-4811F65F121A}">
      <dgm:prSet phldrT="[Text]"/>
      <dgm:spPr/>
      <dgm:t>
        <a:bodyPr/>
        <a:lstStyle/>
        <a:p>
          <a:r>
            <a:rPr lang="en-US" dirty="0"/>
            <a:t>Asymmetric Transformation</a:t>
          </a:r>
        </a:p>
      </dgm:t>
    </dgm:pt>
    <dgm:pt modelId="{C9A17BDE-A942-994E-A6EC-932F26AB8FEC}" type="parTrans" cxnId="{0855C538-DBC9-324F-8F43-4D0DA20BA84C}">
      <dgm:prSet/>
      <dgm:spPr/>
      <dgm:t>
        <a:bodyPr/>
        <a:lstStyle/>
        <a:p>
          <a:endParaRPr lang="en-US"/>
        </a:p>
      </dgm:t>
    </dgm:pt>
    <dgm:pt modelId="{DB7A287E-93CF-8B47-BC3C-9D7EA3FB55C2}" type="sibTrans" cxnId="{0855C538-DBC9-324F-8F43-4D0DA20BA84C}">
      <dgm:prSet/>
      <dgm:spPr/>
      <dgm:t>
        <a:bodyPr/>
        <a:lstStyle/>
        <a:p>
          <a:endParaRPr lang="en-US"/>
        </a:p>
      </dgm:t>
    </dgm:pt>
    <dgm:pt modelId="{852462B5-E90A-854B-84E6-52A8084B4B5D}">
      <dgm:prSet phldrT="[Text]"/>
      <dgm:spPr/>
      <dgm:t>
        <a:bodyPr/>
        <a:lstStyle/>
        <a:p>
          <a:r>
            <a:rPr lang="en-US" dirty="0"/>
            <a:t>Transfer at Model/Parameter Level</a:t>
          </a:r>
        </a:p>
      </dgm:t>
    </dgm:pt>
    <dgm:pt modelId="{D80BBE60-1C64-7145-A990-19CFF5C90937}" type="parTrans" cxnId="{0177B75A-ED05-0040-9595-A3566C525E05}">
      <dgm:prSet/>
      <dgm:spPr/>
      <dgm:t>
        <a:bodyPr/>
        <a:lstStyle/>
        <a:p>
          <a:endParaRPr lang="en-US"/>
        </a:p>
      </dgm:t>
    </dgm:pt>
    <dgm:pt modelId="{752A9ED5-50CF-7543-84E6-89610C3CC339}" type="sibTrans" cxnId="{0177B75A-ED05-0040-9595-A3566C525E05}">
      <dgm:prSet/>
      <dgm:spPr/>
      <dgm:t>
        <a:bodyPr/>
        <a:lstStyle/>
        <a:p>
          <a:endParaRPr lang="en-US"/>
        </a:p>
      </dgm:t>
    </dgm:pt>
    <dgm:pt modelId="{6BDEB57F-9E8F-DD49-866A-570CBF4CF2A6}">
      <dgm:prSet phldrT="[Text]"/>
      <dgm:spPr/>
      <dgm:t>
        <a:bodyPr/>
        <a:lstStyle/>
        <a:p>
          <a:r>
            <a:rPr lang="en-US" dirty="0"/>
            <a:t>Transfer of logical relationship or rules learned</a:t>
          </a:r>
        </a:p>
      </dgm:t>
    </dgm:pt>
    <dgm:pt modelId="{E5395573-E15D-E044-BE0A-B2E7532BED69}" type="parTrans" cxnId="{392760D7-DC0A-984A-89BB-B224BEAE36E9}">
      <dgm:prSet/>
      <dgm:spPr/>
      <dgm:t>
        <a:bodyPr/>
        <a:lstStyle/>
        <a:p>
          <a:endParaRPr lang="en-US"/>
        </a:p>
      </dgm:t>
    </dgm:pt>
    <dgm:pt modelId="{8950EB1D-2E15-4C4D-831A-21553C541BDF}" type="sibTrans" cxnId="{392760D7-DC0A-984A-89BB-B224BEAE36E9}">
      <dgm:prSet/>
      <dgm:spPr/>
      <dgm:t>
        <a:bodyPr/>
        <a:lstStyle/>
        <a:p>
          <a:endParaRPr lang="en-US"/>
        </a:p>
      </dgm:t>
    </dgm:pt>
    <dgm:pt modelId="{5EB8EEB1-0222-FA4D-AAF8-74BE15E0A927}">
      <dgm:prSet phldrT="[Text]"/>
      <dgm:spPr/>
      <dgm:t>
        <a:bodyPr/>
        <a:lstStyle/>
        <a:p>
          <a:r>
            <a:rPr lang="en-US" dirty="0"/>
            <a:t>Instance Weighting Strategy</a:t>
          </a:r>
        </a:p>
      </dgm:t>
    </dgm:pt>
    <dgm:pt modelId="{C669E1C2-59B8-F14E-A985-C600CA19DEED}" type="parTrans" cxnId="{95089512-2006-F747-A6DC-EC7A2C7A0DA5}">
      <dgm:prSet/>
      <dgm:spPr/>
      <dgm:t>
        <a:bodyPr/>
        <a:lstStyle/>
        <a:p>
          <a:endParaRPr lang="en-US"/>
        </a:p>
      </dgm:t>
    </dgm:pt>
    <dgm:pt modelId="{DC87A84E-075C-C34C-A58E-076C10F6BAE7}" type="sibTrans" cxnId="{95089512-2006-F747-A6DC-EC7A2C7A0DA5}">
      <dgm:prSet/>
      <dgm:spPr/>
      <dgm:t>
        <a:bodyPr/>
        <a:lstStyle/>
        <a:p>
          <a:endParaRPr lang="en-US"/>
        </a:p>
      </dgm:t>
    </dgm:pt>
    <dgm:pt modelId="{2D85A892-91A1-5344-8AED-83EEEF70D47E}">
      <dgm:prSet phldrT="[Text]"/>
      <dgm:spPr/>
      <dgm:t>
        <a:bodyPr/>
        <a:lstStyle/>
        <a:p>
          <a:r>
            <a:rPr lang="en-US" dirty="0"/>
            <a:t>Transform source to match target</a:t>
          </a:r>
        </a:p>
      </dgm:t>
    </dgm:pt>
    <dgm:pt modelId="{C89CACAD-1337-CB41-B827-D33899E24965}" type="parTrans" cxnId="{723E4C85-D671-4C44-ADB0-7139A2C46C2A}">
      <dgm:prSet/>
      <dgm:spPr/>
      <dgm:t>
        <a:bodyPr/>
        <a:lstStyle/>
        <a:p>
          <a:endParaRPr lang="en-US"/>
        </a:p>
      </dgm:t>
    </dgm:pt>
    <dgm:pt modelId="{9C3497F4-9F74-0A42-AB18-7CBBE7CA9F70}" type="sibTrans" cxnId="{723E4C85-D671-4C44-ADB0-7139A2C46C2A}">
      <dgm:prSet/>
      <dgm:spPr/>
      <dgm:t>
        <a:bodyPr/>
        <a:lstStyle/>
        <a:p>
          <a:endParaRPr lang="en-US"/>
        </a:p>
      </dgm:t>
    </dgm:pt>
    <dgm:pt modelId="{3AA7861A-310C-8244-8A9C-BBFF6B1292D3}">
      <dgm:prSet phldrT="[Text]"/>
      <dgm:spPr/>
      <dgm:t>
        <a:bodyPr/>
        <a:lstStyle/>
        <a:p>
          <a:r>
            <a:rPr lang="en-US" dirty="0"/>
            <a:t>Transform source and target to common space</a:t>
          </a:r>
        </a:p>
      </dgm:t>
    </dgm:pt>
    <dgm:pt modelId="{542FC55B-AEF2-7346-AEAC-D99502919E13}" type="parTrans" cxnId="{D9F05044-A6B1-CC4C-906E-582E08EF1147}">
      <dgm:prSet/>
      <dgm:spPr/>
      <dgm:t>
        <a:bodyPr/>
        <a:lstStyle/>
        <a:p>
          <a:endParaRPr lang="en-US"/>
        </a:p>
      </dgm:t>
    </dgm:pt>
    <dgm:pt modelId="{2711B27E-0321-7746-81DF-FD22D92DA869}" type="sibTrans" cxnId="{D9F05044-A6B1-CC4C-906E-582E08EF1147}">
      <dgm:prSet/>
      <dgm:spPr/>
      <dgm:t>
        <a:bodyPr/>
        <a:lstStyle/>
        <a:p>
          <a:endParaRPr lang="en-US"/>
        </a:p>
      </dgm:t>
    </dgm:pt>
    <dgm:pt modelId="{1E173FA6-3FB0-4B40-9918-D5FBBA5C72E0}" type="pres">
      <dgm:prSet presAssocID="{CBF42FC3-A660-B047-B8C7-607CBFCD2664}" presName="hierChild1" presStyleCnt="0">
        <dgm:presLayoutVars>
          <dgm:chPref val="1"/>
          <dgm:dir/>
          <dgm:animOne val="branch"/>
          <dgm:animLvl val="lvl"/>
          <dgm:resizeHandles/>
        </dgm:presLayoutVars>
      </dgm:prSet>
      <dgm:spPr/>
    </dgm:pt>
    <dgm:pt modelId="{9A4B27F2-1540-1747-A76F-ACCC53449B4B}" type="pres">
      <dgm:prSet presAssocID="{4C9FCF09-2B11-5E4B-B03E-C645FBF35F4C}" presName="hierRoot1" presStyleCnt="0"/>
      <dgm:spPr/>
    </dgm:pt>
    <dgm:pt modelId="{88457676-A7BA-F047-A63C-8E67182738F2}" type="pres">
      <dgm:prSet presAssocID="{4C9FCF09-2B11-5E4B-B03E-C645FBF35F4C}" presName="composite" presStyleCnt="0"/>
      <dgm:spPr/>
    </dgm:pt>
    <dgm:pt modelId="{B1DDC279-A7E4-CF4B-849B-AEC1CC1D4F5E}" type="pres">
      <dgm:prSet presAssocID="{4C9FCF09-2B11-5E4B-B03E-C645FBF35F4C}" presName="background" presStyleLbl="node0" presStyleIdx="0" presStyleCnt="1"/>
      <dgm:spPr/>
    </dgm:pt>
    <dgm:pt modelId="{FF5D2910-C91F-7844-8CCF-9C9599D8089E}" type="pres">
      <dgm:prSet presAssocID="{4C9FCF09-2B11-5E4B-B03E-C645FBF35F4C}" presName="text" presStyleLbl="fgAcc0" presStyleIdx="0" presStyleCnt="1">
        <dgm:presLayoutVars>
          <dgm:chPref val="3"/>
        </dgm:presLayoutVars>
      </dgm:prSet>
      <dgm:spPr/>
    </dgm:pt>
    <dgm:pt modelId="{D497C0FA-5FDD-2E40-B451-623E68408980}" type="pres">
      <dgm:prSet presAssocID="{4C9FCF09-2B11-5E4B-B03E-C645FBF35F4C}" presName="hierChild2" presStyleCnt="0"/>
      <dgm:spPr/>
    </dgm:pt>
    <dgm:pt modelId="{8198FEE2-56D2-3443-9814-21F41A43D58D}" type="pres">
      <dgm:prSet presAssocID="{822B928A-12B9-8142-919D-F96A1C0646A8}" presName="Name10" presStyleLbl="parChTrans1D2" presStyleIdx="0" presStyleCnt="4"/>
      <dgm:spPr/>
    </dgm:pt>
    <dgm:pt modelId="{84BC1794-FDBE-5142-9C7E-B4A523574876}" type="pres">
      <dgm:prSet presAssocID="{AEBA55ED-552E-5940-8544-E61F26245D36}" presName="hierRoot2" presStyleCnt="0"/>
      <dgm:spPr/>
    </dgm:pt>
    <dgm:pt modelId="{0CD1150D-3B06-D14C-9E35-111C103C5443}" type="pres">
      <dgm:prSet presAssocID="{AEBA55ED-552E-5940-8544-E61F26245D36}" presName="composite2" presStyleCnt="0"/>
      <dgm:spPr/>
    </dgm:pt>
    <dgm:pt modelId="{28A41949-66FB-5448-B322-B9AE5BEBE5C2}" type="pres">
      <dgm:prSet presAssocID="{AEBA55ED-552E-5940-8544-E61F26245D36}" presName="background2" presStyleLbl="node2" presStyleIdx="0" presStyleCnt="4"/>
      <dgm:spPr/>
    </dgm:pt>
    <dgm:pt modelId="{DE0BDB07-A751-7B48-9D36-992CC7150821}" type="pres">
      <dgm:prSet presAssocID="{AEBA55ED-552E-5940-8544-E61F26245D36}" presName="text2" presStyleLbl="fgAcc2" presStyleIdx="0" presStyleCnt="4">
        <dgm:presLayoutVars>
          <dgm:chPref val="3"/>
        </dgm:presLayoutVars>
      </dgm:prSet>
      <dgm:spPr/>
    </dgm:pt>
    <dgm:pt modelId="{2A9A3334-241B-0949-9075-7FE41B2D8FB4}" type="pres">
      <dgm:prSet presAssocID="{AEBA55ED-552E-5940-8544-E61F26245D36}" presName="hierChild3" presStyleCnt="0"/>
      <dgm:spPr/>
    </dgm:pt>
    <dgm:pt modelId="{27288196-B64E-814C-A6E0-4C867CF5D2A0}" type="pres">
      <dgm:prSet presAssocID="{C669E1C2-59B8-F14E-A985-C600CA19DEED}" presName="Name17" presStyleLbl="parChTrans1D3" presStyleIdx="0" presStyleCnt="5"/>
      <dgm:spPr/>
    </dgm:pt>
    <dgm:pt modelId="{78EFF24A-0BA4-2944-9E2E-EBB321360A3D}" type="pres">
      <dgm:prSet presAssocID="{5EB8EEB1-0222-FA4D-AAF8-74BE15E0A927}" presName="hierRoot3" presStyleCnt="0"/>
      <dgm:spPr/>
    </dgm:pt>
    <dgm:pt modelId="{893E898C-2634-AB4F-825D-C9CA7464CC50}" type="pres">
      <dgm:prSet presAssocID="{5EB8EEB1-0222-FA4D-AAF8-74BE15E0A927}" presName="composite3" presStyleCnt="0"/>
      <dgm:spPr/>
    </dgm:pt>
    <dgm:pt modelId="{2B885D2D-DE39-F64C-B9DD-0D3397635AE8}" type="pres">
      <dgm:prSet presAssocID="{5EB8EEB1-0222-FA4D-AAF8-74BE15E0A927}" presName="background3" presStyleLbl="node3" presStyleIdx="0" presStyleCnt="5"/>
      <dgm:spPr/>
    </dgm:pt>
    <dgm:pt modelId="{D0C4E137-962D-BC4C-9BE9-916D484F4F70}" type="pres">
      <dgm:prSet presAssocID="{5EB8EEB1-0222-FA4D-AAF8-74BE15E0A927}" presName="text3" presStyleLbl="fgAcc3" presStyleIdx="0" presStyleCnt="5">
        <dgm:presLayoutVars>
          <dgm:chPref val="3"/>
        </dgm:presLayoutVars>
      </dgm:prSet>
      <dgm:spPr/>
    </dgm:pt>
    <dgm:pt modelId="{108F8FD5-F533-D449-AD8E-E0AB79D8A2EF}" type="pres">
      <dgm:prSet presAssocID="{5EB8EEB1-0222-FA4D-AAF8-74BE15E0A927}" presName="hierChild4" presStyleCnt="0"/>
      <dgm:spPr/>
    </dgm:pt>
    <dgm:pt modelId="{0D1F241B-E53F-C547-BCBB-339542B1CA67}" type="pres">
      <dgm:prSet presAssocID="{824B61A8-A375-CE4F-8019-06F72C1919D8}" presName="Name10" presStyleLbl="parChTrans1D2" presStyleIdx="1" presStyleCnt="4"/>
      <dgm:spPr/>
    </dgm:pt>
    <dgm:pt modelId="{CDD470BB-E062-A247-9DE6-AB59A5D384E1}" type="pres">
      <dgm:prSet presAssocID="{A437F9EC-17D8-BC48-B49F-75705E6F2B45}" presName="hierRoot2" presStyleCnt="0"/>
      <dgm:spPr/>
    </dgm:pt>
    <dgm:pt modelId="{3E74D9D5-61B4-4B4E-96FC-259AA063D930}" type="pres">
      <dgm:prSet presAssocID="{A437F9EC-17D8-BC48-B49F-75705E6F2B45}" presName="composite2" presStyleCnt="0"/>
      <dgm:spPr/>
    </dgm:pt>
    <dgm:pt modelId="{67E47BCA-6348-A647-BCAE-3CE14C035C11}" type="pres">
      <dgm:prSet presAssocID="{A437F9EC-17D8-BC48-B49F-75705E6F2B45}" presName="background2" presStyleLbl="node2" presStyleIdx="1" presStyleCnt="4"/>
      <dgm:spPr/>
    </dgm:pt>
    <dgm:pt modelId="{5B34E319-4CE8-C347-88F0-E42A05E6D5F5}" type="pres">
      <dgm:prSet presAssocID="{A437F9EC-17D8-BC48-B49F-75705E6F2B45}" presName="text2" presStyleLbl="fgAcc2" presStyleIdx="1" presStyleCnt="4">
        <dgm:presLayoutVars>
          <dgm:chPref val="3"/>
        </dgm:presLayoutVars>
      </dgm:prSet>
      <dgm:spPr/>
    </dgm:pt>
    <dgm:pt modelId="{FDFE12DA-1284-A04F-8877-A05A18BFC50B}" type="pres">
      <dgm:prSet presAssocID="{A437F9EC-17D8-BC48-B49F-75705E6F2B45}" presName="hierChild3" presStyleCnt="0"/>
      <dgm:spPr/>
    </dgm:pt>
    <dgm:pt modelId="{BD60F7DB-0330-F440-B16A-CD65F8F52C9A}" type="pres">
      <dgm:prSet presAssocID="{BAD1D728-C487-4543-AA96-430E51C009D7}" presName="Name17" presStyleLbl="parChTrans1D3" presStyleIdx="1" presStyleCnt="5"/>
      <dgm:spPr/>
    </dgm:pt>
    <dgm:pt modelId="{B3654606-03C8-9941-ABE4-34984741DDFA}" type="pres">
      <dgm:prSet presAssocID="{D134F7E4-5FEB-894E-BB79-4B618C4E8A6C}" presName="hierRoot3" presStyleCnt="0"/>
      <dgm:spPr/>
    </dgm:pt>
    <dgm:pt modelId="{85DD4D74-0849-9D40-A6A9-C8F37B4CDD8A}" type="pres">
      <dgm:prSet presAssocID="{D134F7E4-5FEB-894E-BB79-4B618C4E8A6C}" presName="composite3" presStyleCnt="0"/>
      <dgm:spPr/>
    </dgm:pt>
    <dgm:pt modelId="{3C00E293-EC07-C749-85D8-1A1BD1B8E8DE}" type="pres">
      <dgm:prSet presAssocID="{D134F7E4-5FEB-894E-BB79-4B618C4E8A6C}" presName="background3" presStyleLbl="node3" presStyleIdx="1" presStyleCnt="5"/>
      <dgm:spPr/>
    </dgm:pt>
    <dgm:pt modelId="{B668B2AC-783C-884B-AD4B-DAB04EDBC612}" type="pres">
      <dgm:prSet presAssocID="{D134F7E4-5FEB-894E-BB79-4B618C4E8A6C}" presName="text3" presStyleLbl="fgAcc3" presStyleIdx="1" presStyleCnt="5">
        <dgm:presLayoutVars>
          <dgm:chPref val="3"/>
        </dgm:presLayoutVars>
      </dgm:prSet>
      <dgm:spPr/>
    </dgm:pt>
    <dgm:pt modelId="{1144D386-6B46-1A4B-9806-54356CE4927F}" type="pres">
      <dgm:prSet presAssocID="{D134F7E4-5FEB-894E-BB79-4B618C4E8A6C}" presName="hierChild4" presStyleCnt="0"/>
      <dgm:spPr/>
    </dgm:pt>
    <dgm:pt modelId="{3F6B50A9-8D19-614D-B1BF-2E6A92F7B7C7}" type="pres">
      <dgm:prSet presAssocID="{542FC55B-AEF2-7346-AEAC-D99502919E13}" presName="Name23" presStyleLbl="parChTrans1D4" presStyleIdx="0" presStyleCnt="2"/>
      <dgm:spPr/>
    </dgm:pt>
    <dgm:pt modelId="{178CD752-C43C-7E42-BB16-C9DB371D9476}" type="pres">
      <dgm:prSet presAssocID="{3AA7861A-310C-8244-8A9C-BBFF6B1292D3}" presName="hierRoot4" presStyleCnt="0"/>
      <dgm:spPr/>
    </dgm:pt>
    <dgm:pt modelId="{222F445F-2B0C-F948-9A27-7AC7E4FE7304}" type="pres">
      <dgm:prSet presAssocID="{3AA7861A-310C-8244-8A9C-BBFF6B1292D3}" presName="composite4" presStyleCnt="0"/>
      <dgm:spPr/>
    </dgm:pt>
    <dgm:pt modelId="{466EA992-986D-9A40-A089-C92EF71F2960}" type="pres">
      <dgm:prSet presAssocID="{3AA7861A-310C-8244-8A9C-BBFF6B1292D3}" presName="background4" presStyleLbl="node4" presStyleIdx="0" presStyleCnt="2"/>
      <dgm:spPr/>
    </dgm:pt>
    <dgm:pt modelId="{D4F3306B-C311-9046-B4E6-E1E70B260C12}" type="pres">
      <dgm:prSet presAssocID="{3AA7861A-310C-8244-8A9C-BBFF6B1292D3}" presName="text4" presStyleLbl="fgAcc4" presStyleIdx="0" presStyleCnt="2">
        <dgm:presLayoutVars>
          <dgm:chPref val="3"/>
        </dgm:presLayoutVars>
      </dgm:prSet>
      <dgm:spPr/>
    </dgm:pt>
    <dgm:pt modelId="{4FBF4444-946F-9D43-9C9A-F4012B06D5A4}" type="pres">
      <dgm:prSet presAssocID="{3AA7861A-310C-8244-8A9C-BBFF6B1292D3}" presName="hierChild5" presStyleCnt="0"/>
      <dgm:spPr/>
    </dgm:pt>
    <dgm:pt modelId="{BE60E79D-9570-5042-BEC0-074334027C68}" type="pres">
      <dgm:prSet presAssocID="{C9A17BDE-A942-994E-A6EC-932F26AB8FEC}" presName="Name17" presStyleLbl="parChTrans1D3" presStyleIdx="2" presStyleCnt="5"/>
      <dgm:spPr/>
    </dgm:pt>
    <dgm:pt modelId="{E5E1E327-BF24-5643-994F-6D64191E9917}" type="pres">
      <dgm:prSet presAssocID="{668CD52D-EB2D-5C41-9615-4811F65F121A}" presName="hierRoot3" presStyleCnt="0"/>
      <dgm:spPr/>
    </dgm:pt>
    <dgm:pt modelId="{B3C86345-F9B5-AE48-B5F2-81B3EB70F3F5}" type="pres">
      <dgm:prSet presAssocID="{668CD52D-EB2D-5C41-9615-4811F65F121A}" presName="composite3" presStyleCnt="0"/>
      <dgm:spPr/>
    </dgm:pt>
    <dgm:pt modelId="{DD463C71-5ECD-EF44-9100-0209D5B941CF}" type="pres">
      <dgm:prSet presAssocID="{668CD52D-EB2D-5C41-9615-4811F65F121A}" presName="background3" presStyleLbl="node3" presStyleIdx="2" presStyleCnt="5"/>
      <dgm:spPr/>
    </dgm:pt>
    <dgm:pt modelId="{C33AA4B1-B976-2C49-B6D0-48E024A78948}" type="pres">
      <dgm:prSet presAssocID="{668CD52D-EB2D-5C41-9615-4811F65F121A}" presName="text3" presStyleLbl="fgAcc3" presStyleIdx="2" presStyleCnt="5">
        <dgm:presLayoutVars>
          <dgm:chPref val="3"/>
        </dgm:presLayoutVars>
      </dgm:prSet>
      <dgm:spPr/>
    </dgm:pt>
    <dgm:pt modelId="{BDE9CD41-49BC-AF45-9F30-CAC6FA23BEC9}" type="pres">
      <dgm:prSet presAssocID="{668CD52D-EB2D-5C41-9615-4811F65F121A}" presName="hierChild4" presStyleCnt="0"/>
      <dgm:spPr/>
    </dgm:pt>
    <dgm:pt modelId="{5F3A5D60-549B-4B4D-A087-1FAA742ABB21}" type="pres">
      <dgm:prSet presAssocID="{C89CACAD-1337-CB41-B827-D33899E24965}" presName="Name23" presStyleLbl="parChTrans1D4" presStyleIdx="1" presStyleCnt="2"/>
      <dgm:spPr/>
    </dgm:pt>
    <dgm:pt modelId="{3BF55DDA-9D61-8F43-8223-9C9513744309}" type="pres">
      <dgm:prSet presAssocID="{2D85A892-91A1-5344-8AED-83EEEF70D47E}" presName="hierRoot4" presStyleCnt="0"/>
      <dgm:spPr/>
    </dgm:pt>
    <dgm:pt modelId="{5B252AC0-29C5-834C-8F51-F21CC5F32FFA}" type="pres">
      <dgm:prSet presAssocID="{2D85A892-91A1-5344-8AED-83EEEF70D47E}" presName="composite4" presStyleCnt="0"/>
      <dgm:spPr/>
    </dgm:pt>
    <dgm:pt modelId="{B27D5097-25C4-1840-BD89-12CB883DF75D}" type="pres">
      <dgm:prSet presAssocID="{2D85A892-91A1-5344-8AED-83EEEF70D47E}" presName="background4" presStyleLbl="node4" presStyleIdx="1" presStyleCnt="2"/>
      <dgm:spPr/>
    </dgm:pt>
    <dgm:pt modelId="{AE185570-8B2A-B64E-B853-0EB4C8A7D9D1}" type="pres">
      <dgm:prSet presAssocID="{2D85A892-91A1-5344-8AED-83EEEF70D47E}" presName="text4" presStyleLbl="fgAcc4" presStyleIdx="1" presStyleCnt="2">
        <dgm:presLayoutVars>
          <dgm:chPref val="3"/>
        </dgm:presLayoutVars>
      </dgm:prSet>
      <dgm:spPr/>
    </dgm:pt>
    <dgm:pt modelId="{FA05F04A-B0FC-1B49-8CE8-8DEF5C478D15}" type="pres">
      <dgm:prSet presAssocID="{2D85A892-91A1-5344-8AED-83EEEF70D47E}" presName="hierChild5" presStyleCnt="0"/>
      <dgm:spPr/>
    </dgm:pt>
    <dgm:pt modelId="{D7D8B247-346E-E945-8EE6-AFEED35E21C8}" type="pres">
      <dgm:prSet presAssocID="{BCF719FF-626F-7840-8261-5A02DB27F5AD}" presName="Name10" presStyleLbl="parChTrans1D2" presStyleIdx="2" presStyleCnt="4"/>
      <dgm:spPr/>
    </dgm:pt>
    <dgm:pt modelId="{2355A665-E131-D548-9066-E22B24499F93}" type="pres">
      <dgm:prSet presAssocID="{636B2248-9CD0-C845-9170-37994C9DA0F3}" presName="hierRoot2" presStyleCnt="0"/>
      <dgm:spPr/>
    </dgm:pt>
    <dgm:pt modelId="{839EF3BB-FD6F-6A43-9C7A-59DC26619E57}" type="pres">
      <dgm:prSet presAssocID="{636B2248-9CD0-C845-9170-37994C9DA0F3}" presName="composite2" presStyleCnt="0"/>
      <dgm:spPr/>
    </dgm:pt>
    <dgm:pt modelId="{95964E0A-7747-2149-A8C9-8199D3DABBF6}" type="pres">
      <dgm:prSet presAssocID="{636B2248-9CD0-C845-9170-37994C9DA0F3}" presName="background2" presStyleLbl="node2" presStyleIdx="2" presStyleCnt="4"/>
      <dgm:spPr/>
    </dgm:pt>
    <dgm:pt modelId="{A6FEFE64-DA38-7942-9906-FDCDB22B127D}" type="pres">
      <dgm:prSet presAssocID="{636B2248-9CD0-C845-9170-37994C9DA0F3}" presName="text2" presStyleLbl="fgAcc2" presStyleIdx="2" presStyleCnt="4">
        <dgm:presLayoutVars>
          <dgm:chPref val="3"/>
        </dgm:presLayoutVars>
      </dgm:prSet>
      <dgm:spPr/>
    </dgm:pt>
    <dgm:pt modelId="{384F8A00-C059-B04D-9049-8313ED208CB2}" type="pres">
      <dgm:prSet presAssocID="{636B2248-9CD0-C845-9170-37994C9DA0F3}" presName="hierChild3" presStyleCnt="0"/>
      <dgm:spPr/>
    </dgm:pt>
    <dgm:pt modelId="{372F7230-1126-A547-92E4-8B3AD0AF2859}" type="pres">
      <dgm:prSet presAssocID="{D80BBE60-1C64-7145-A990-19CFF5C90937}" presName="Name17" presStyleLbl="parChTrans1D3" presStyleIdx="3" presStyleCnt="5"/>
      <dgm:spPr/>
    </dgm:pt>
    <dgm:pt modelId="{7C27E230-327F-2849-B48A-F65748FE769B}" type="pres">
      <dgm:prSet presAssocID="{852462B5-E90A-854B-84E6-52A8084B4B5D}" presName="hierRoot3" presStyleCnt="0"/>
      <dgm:spPr/>
    </dgm:pt>
    <dgm:pt modelId="{0CD61279-DB72-0D4F-8970-7C9C43814D9C}" type="pres">
      <dgm:prSet presAssocID="{852462B5-E90A-854B-84E6-52A8084B4B5D}" presName="composite3" presStyleCnt="0"/>
      <dgm:spPr/>
    </dgm:pt>
    <dgm:pt modelId="{E66AD147-174F-2C4A-86DC-5160DCAF1877}" type="pres">
      <dgm:prSet presAssocID="{852462B5-E90A-854B-84E6-52A8084B4B5D}" presName="background3" presStyleLbl="node3" presStyleIdx="3" presStyleCnt="5"/>
      <dgm:spPr/>
    </dgm:pt>
    <dgm:pt modelId="{D94146D3-FAD8-6E46-AD89-D41042ECA769}" type="pres">
      <dgm:prSet presAssocID="{852462B5-E90A-854B-84E6-52A8084B4B5D}" presName="text3" presStyleLbl="fgAcc3" presStyleIdx="3" presStyleCnt="5">
        <dgm:presLayoutVars>
          <dgm:chPref val="3"/>
        </dgm:presLayoutVars>
      </dgm:prSet>
      <dgm:spPr/>
    </dgm:pt>
    <dgm:pt modelId="{E8167544-093C-BB48-95B0-0390BAE7605A}" type="pres">
      <dgm:prSet presAssocID="{852462B5-E90A-854B-84E6-52A8084B4B5D}" presName="hierChild4" presStyleCnt="0"/>
      <dgm:spPr/>
    </dgm:pt>
    <dgm:pt modelId="{CA6D451F-06C3-4E46-BF6B-31E3D9C5D1AD}" type="pres">
      <dgm:prSet presAssocID="{FFD300B5-09BC-DB47-A41B-E47EDA7DAF4E}" presName="Name10" presStyleLbl="parChTrans1D2" presStyleIdx="3" presStyleCnt="4"/>
      <dgm:spPr/>
    </dgm:pt>
    <dgm:pt modelId="{E104F639-692C-A24A-848B-CB76523EB297}" type="pres">
      <dgm:prSet presAssocID="{2B89633C-F027-104C-A2BA-60E95692E406}" presName="hierRoot2" presStyleCnt="0"/>
      <dgm:spPr/>
    </dgm:pt>
    <dgm:pt modelId="{E9FB1464-1857-154E-A1AE-8C9B83419B35}" type="pres">
      <dgm:prSet presAssocID="{2B89633C-F027-104C-A2BA-60E95692E406}" presName="composite2" presStyleCnt="0"/>
      <dgm:spPr/>
    </dgm:pt>
    <dgm:pt modelId="{4222BC18-EA85-9F41-8D0D-88EB4F29E48E}" type="pres">
      <dgm:prSet presAssocID="{2B89633C-F027-104C-A2BA-60E95692E406}" presName="background2" presStyleLbl="node2" presStyleIdx="3" presStyleCnt="4"/>
      <dgm:spPr/>
    </dgm:pt>
    <dgm:pt modelId="{114C16E2-803E-0240-94CC-6B671BB60281}" type="pres">
      <dgm:prSet presAssocID="{2B89633C-F027-104C-A2BA-60E95692E406}" presName="text2" presStyleLbl="fgAcc2" presStyleIdx="3" presStyleCnt="4">
        <dgm:presLayoutVars>
          <dgm:chPref val="3"/>
        </dgm:presLayoutVars>
      </dgm:prSet>
      <dgm:spPr/>
    </dgm:pt>
    <dgm:pt modelId="{20AD42BC-2D55-2241-8BB0-DC8983244603}" type="pres">
      <dgm:prSet presAssocID="{2B89633C-F027-104C-A2BA-60E95692E406}" presName="hierChild3" presStyleCnt="0"/>
      <dgm:spPr/>
    </dgm:pt>
    <dgm:pt modelId="{45CAD5D3-AA41-8C4F-B389-730E4F397861}" type="pres">
      <dgm:prSet presAssocID="{E5395573-E15D-E044-BE0A-B2E7532BED69}" presName="Name17" presStyleLbl="parChTrans1D3" presStyleIdx="4" presStyleCnt="5"/>
      <dgm:spPr/>
    </dgm:pt>
    <dgm:pt modelId="{DC279DD3-A30C-E845-B21D-64EC3D03D376}" type="pres">
      <dgm:prSet presAssocID="{6BDEB57F-9E8F-DD49-866A-570CBF4CF2A6}" presName="hierRoot3" presStyleCnt="0"/>
      <dgm:spPr/>
    </dgm:pt>
    <dgm:pt modelId="{C3AE385D-4D7A-7142-B65A-344E1031C4C6}" type="pres">
      <dgm:prSet presAssocID="{6BDEB57F-9E8F-DD49-866A-570CBF4CF2A6}" presName="composite3" presStyleCnt="0"/>
      <dgm:spPr/>
    </dgm:pt>
    <dgm:pt modelId="{357760F6-771E-0C45-98A8-DF82B2039447}" type="pres">
      <dgm:prSet presAssocID="{6BDEB57F-9E8F-DD49-866A-570CBF4CF2A6}" presName="background3" presStyleLbl="node3" presStyleIdx="4" presStyleCnt="5"/>
      <dgm:spPr/>
    </dgm:pt>
    <dgm:pt modelId="{A457E49E-4035-0049-A1A6-2A096814A783}" type="pres">
      <dgm:prSet presAssocID="{6BDEB57F-9E8F-DD49-866A-570CBF4CF2A6}" presName="text3" presStyleLbl="fgAcc3" presStyleIdx="4" presStyleCnt="5">
        <dgm:presLayoutVars>
          <dgm:chPref val="3"/>
        </dgm:presLayoutVars>
      </dgm:prSet>
      <dgm:spPr/>
    </dgm:pt>
    <dgm:pt modelId="{993523DA-8079-B744-AFE1-253C3B1B3621}" type="pres">
      <dgm:prSet presAssocID="{6BDEB57F-9E8F-DD49-866A-570CBF4CF2A6}" presName="hierChild4" presStyleCnt="0"/>
      <dgm:spPr/>
    </dgm:pt>
  </dgm:ptLst>
  <dgm:cxnLst>
    <dgm:cxn modelId="{7ED74E01-4251-C04D-A826-FC46F7DBA554}" type="presOf" srcId="{CBF42FC3-A660-B047-B8C7-607CBFCD2664}" destId="{1E173FA6-3FB0-4B40-9918-D5FBBA5C72E0}" srcOrd="0" destOrd="0" presId="urn:microsoft.com/office/officeart/2005/8/layout/hierarchy1"/>
    <dgm:cxn modelId="{8EFC990B-7E7F-D743-8BEC-692852A4F3C1}" type="presOf" srcId="{2B89633C-F027-104C-A2BA-60E95692E406}" destId="{114C16E2-803E-0240-94CC-6B671BB60281}" srcOrd="0" destOrd="0" presId="urn:microsoft.com/office/officeart/2005/8/layout/hierarchy1"/>
    <dgm:cxn modelId="{AA59A10B-1AD1-F842-AEFA-E18519BE9DE9}" type="presOf" srcId="{636B2248-9CD0-C845-9170-37994C9DA0F3}" destId="{A6FEFE64-DA38-7942-9906-FDCDB22B127D}" srcOrd="0" destOrd="0" presId="urn:microsoft.com/office/officeart/2005/8/layout/hierarchy1"/>
    <dgm:cxn modelId="{AE57DD0B-A761-D944-88A4-A4846F114034}" srcId="{CBF42FC3-A660-B047-B8C7-607CBFCD2664}" destId="{4C9FCF09-2B11-5E4B-B03E-C645FBF35F4C}" srcOrd="0" destOrd="0" parTransId="{FE6E37C9-7C39-1145-823D-070BDF5927BA}" sibTransId="{3B299FB5-20E1-CD42-A59B-5A8E94CF21DB}"/>
    <dgm:cxn modelId="{95089512-2006-F747-A6DC-EC7A2C7A0DA5}" srcId="{AEBA55ED-552E-5940-8544-E61F26245D36}" destId="{5EB8EEB1-0222-FA4D-AAF8-74BE15E0A927}" srcOrd="0" destOrd="0" parTransId="{C669E1C2-59B8-F14E-A985-C600CA19DEED}" sibTransId="{DC87A84E-075C-C34C-A58E-076C10F6BAE7}"/>
    <dgm:cxn modelId="{92158517-7CD3-FC4E-88FC-EE72E65701C3}" type="presOf" srcId="{BCF719FF-626F-7840-8261-5A02DB27F5AD}" destId="{D7D8B247-346E-E945-8EE6-AFEED35E21C8}" srcOrd="0" destOrd="0" presId="urn:microsoft.com/office/officeart/2005/8/layout/hierarchy1"/>
    <dgm:cxn modelId="{B125B317-6176-574F-889A-6B8409A9749B}" type="presOf" srcId="{C9A17BDE-A942-994E-A6EC-932F26AB8FEC}" destId="{BE60E79D-9570-5042-BEC0-074334027C68}" srcOrd="0" destOrd="0" presId="urn:microsoft.com/office/officeart/2005/8/layout/hierarchy1"/>
    <dgm:cxn modelId="{3F9C9422-12F2-E14C-8290-E5854305AEA7}" type="presOf" srcId="{A437F9EC-17D8-BC48-B49F-75705E6F2B45}" destId="{5B34E319-4CE8-C347-88F0-E42A05E6D5F5}" srcOrd="0" destOrd="0" presId="urn:microsoft.com/office/officeart/2005/8/layout/hierarchy1"/>
    <dgm:cxn modelId="{1FBC492B-B5C9-B245-9AA2-BBB394DE9FE8}" type="presOf" srcId="{FFD300B5-09BC-DB47-A41B-E47EDA7DAF4E}" destId="{CA6D451F-06C3-4E46-BF6B-31E3D9C5D1AD}" srcOrd="0" destOrd="0" presId="urn:microsoft.com/office/officeart/2005/8/layout/hierarchy1"/>
    <dgm:cxn modelId="{0855C538-DBC9-324F-8F43-4D0DA20BA84C}" srcId="{A437F9EC-17D8-BC48-B49F-75705E6F2B45}" destId="{668CD52D-EB2D-5C41-9615-4811F65F121A}" srcOrd="1" destOrd="0" parTransId="{C9A17BDE-A942-994E-A6EC-932F26AB8FEC}" sibTransId="{DB7A287E-93CF-8B47-BC3C-9D7EA3FB55C2}"/>
    <dgm:cxn modelId="{D9F05044-A6B1-CC4C-906E-582E08EF1147}" srcId="{D134F7E4-5FEB-894E-BB79-4B618C4E8A6C}" destId="{3AA7861A-310C-8244-8A9C-BBFF6B1292D3}" srcOrd="0" destOrd="0" parTransId="{542FC55B-AEF2-7346-AEAC-D99502919E13}" sibTransId="{2711B27E-0321-7746-81DF-FD22D92DA869}"/>
    <dgm:cxn modelId="{75D2EB4D-32D6-5F45-933D-D74520AC20FC}" type="presOf" srcId="{E5395573-E15D-E044-BE0A-B2E7532BED69}" destId="{45CAD5D3-AA41-8C4F-B389-730E4F397861}" srcOrd="0" destOrd="0" presId="urn:microsoft.com/office/officeart/2005/8/layout/hierarchy1"/>
    <dgm:cxn modelId="{6C9AE455-FD11-6D48-8F2D-02DC959C90A2}" type="presOf" srcId="{542FC55B-AEF2-7346-AEAC-D99502919E13}" destId="{3F6B50A9-8D19-614D-B1BF-2E6A92F7B7C7}" srcOrd="0" destOrd="0" presId="urn:microsoft.com/office/officeart/2005/8/layout/hierarchy1"/>
    <dgm:cxn modelId="{3A248F56-6CDA-AE47-990A-86021FBE8370}" type="presOf" srcId="{BAD1D728-C487-4543-AA96-430E51C009D7}" destId="{BD60F7DB-0330-F440-B16A-CD65F8F52C9A}" srcOrd="0" destOrd="0" presId="urn:microsoft.com/office/officeart/2005/8/layout/hierarchy1"/>
    <dgm:cxn modelId="{0177B75A-ED05-0040-9595-A3566C525E05}" srcId="{636B2248-9CD0-C845-9170-37994C9DA0F3}" destId="{852462B5-E90A-854B-84E6-52A8084B4B5D}" srcOrd="0" destOrd="0" parTransId="{D80BBE60-1C64-7145-A990-19CFF5C90937}" sibTransId="{752A9ED5-50CF-7543-84E6-89610C3CC339}"/>
    <dgm:cxn modelId="{EBFD4263-506D-6146-B465-959C18539097}" srcId="{A437F9EC-17D8-BC48-B49F-75705E6F2B45}" destId="{D134F7E4-5FEB-894E-BB79-4B618C4E8A6C}" srcOrd="0" destOrd="0" parTransId="{BAD1D728-C487-4543-AA96-430E51C009D7}" sibTransId="{B1F18A98-86A7-E247-8557-1223648519A7}"/>
    <dgm:cxn modelId="{B6CA4663-3FAB-9B4F-B8B2-BB8655C196FC}" type="presOf" srcId="{3AA7861A-310C-8244-8A9C-BBFF6B1292D3}" destId="{D4F3306B-C311-9046-B4E6-E1E70B260C12}" srcOrd="0" destOrd="0" presId="urn:microsoft.com/office/officeart/2005/8/layout/hierarchy1"/>
    <dgm:cxn modelId="{5329C166-550B-DB4B-8EC0-61EF814DA341}" type="presOf" srcId="{AEBA55ED-552E-5940-8544-E61F26245D36}" destId="{DE0BDB07-A751-7B48-9D36-992CC7150821}" srcOrd="0" destOrd="0" presId="urn:microsoft.com/office/officeart/2005/8/layout/hierarchy1"/>
    <dgm:cxn modelId="{49E9E767-2109-6A47-82E5-E35AB54B7CEF}" srcId="{4C9FCF09-2B11-5E4B-B03E-C645FBF35F4C}" destId="{AEBA55ED-552E-5940-8544-E61F26245D36}" srcOrd="0" destOrd="0" parTransId="{822B928A-12B9-8142-919D-F96A1C0646A8}" sibTransId="{300937C1-4DB8-A14D-BDA3-5E03D7824587}"/>
    <dgm:cxn modelId="{10C35F76-DC46-8246-8F31-86C872C409AD}" type="presOf" srcId="{824B61A8-A375-CE4F-8019-06F72C1919D8}" destId="{0D1F241B-E53F-C547-BCBB-339542B1CA67}" srcOrd="0" destOrd="0" presId="urn:microsoft.com/office/officeart/2005/8/layout/hierarchy1"/>
    <dgm:cxn modelId="{5602B678-1FE0-E240-A500-64F0156A2C4B}" type="presOf" srcId="{5EB8EEB1-0222-FA4D-AAF8-74BE15E0A927}" destId="{D0C4E137-962D-BC4C-9BE9-916D484F4F70}" srcOrd="0" destOrd="0" presId="urn:microsoft.com/office/officeart/2005/8/layout/hierarchy1"/>
    <dgm:cxn modelId="{277A2E81-A466-1943-A367-F3F11CD710E3}" srcId="{4C9FCF09-2B11-5E4B-B03E-C645FBF35F4C}" destId="{A437F9EC-17D8-BC48-B49F-75705E6F2B45}" srcOrd="1" destOrd="0" parTransId="{824B61A8-A375-CE4F-8019-06F72C1919D8}" sibTransId="{D0BAD06F-E262-8A40-ADF6-9387F568E0BF}"/>
    <dgm:cxn modelId="{1C70CB84-B981-034C-AC52-3220A3D99D71}" type="presOf" srcId="{822B928A-12B9-8142-919D-F96A1C0646A8}" destId="{8198FEE2-56D2-3443-9814-21F41A43D58D}" srcOrd="0" destOrd="0" presId="urn:microsoft.com/office/officeart/2005/8/layout/hierarchy1"/>
    <dgm:cxn modelId="{723E4C85-D671-4C44-ADB0-7139A2C46C2A}" srcId="{668CD52D-EB2D-5C41-9615-4811F65F121A}" destId="{2D85A892-91A1-5344-8AED-83EEEF70D47E}" srcOrd="0" destOrd="0" parTransId="{C89CACAD-1337-CB41-B827-D33899E24965}" sibTransId="{9C3497F4-9F74-0A42-AB18-7CBBE7CA9F70}"/>
    <dgm:cxn modelId="{BF897685-A918-DF4B-899A-7F18386D5C58}" srcId="{4C9FCF09-2B11-5E4B-B03E-C645FBF35F4C}" destId="{2B89633C-F027-104C-A2BA-60E95692E406}" srcOrd="3" destOrd="0" parTransId="{FFD300B5-09BC-DB47-A41B-E47EDA7DAF4E}" sibTransId="{AF512A17-3C4A-8142-B4FE-0462963C392D}"/>
    <dgm:cxn modelId="{DBA7EB89-D07A-584F-BC5F-1829173F072E}" type="presOf" srcId="{C669E1C2-59B8-F14E-A985-C600CA19DEED}" destId="{27288196-B64E-814C-A6E0-4C867CF5D2A0}" srcOrd="0" destOrd="0" presId="urn:microsoft.com/office/officeart/2005/8/layout/hierarchy1"/>
    <dgm:cxn modelId="{B5A5B89C-798A-7748-A351-34D7002E298F}" type="presOf" srcId="{6BDEB57F-9E8F-DD49-866A-570CBF4CF2A6}" destId="{A457E49E-4035-0049-A1A6-2A096814A783}" srcOrd="0" destOrd="0" presId="urn:microsoft.com/office/officeart/2005/8/layout/hierarchy1"/>
    <dgm:cxn modelId="{B7A2D6AA-B81B-DC4D-A9C5-3065A2EE58AC}" type="presOf" srcId="{D80BBE60-1C64-7145-A990-19CFF5C90937}" destId="{372F7230-1126-A547-92E4-8B3AD0AF2859}" srcOrd="0" destOrd="0" presId="urn:microsoft.com/office/officeart/2005/8/layout/hierarchy1"/>
    <dgm:cxn modelId="{7B32B8B2-CBD9-A047-B030-EF2183E8B6E1}" srcId="{4C9FCF09-2B11-5E4B-B03E-C645FBF35F4C}" destId="{636B2248-9CD0-C845-9170-37994C9DA0F3}" srcOrd="2" destOrd="0" parTransId="{BCF719FF-626F-7840-8261-5A02DB27F5AD}" sibTransId="{C7FB82CC-131E-2F4B-AB42-011C9D1E3C04}"/>
    <dgm:cxn modelId="{DA0BBFCC-ABFA-ED4C-BC2E-30A5E1489375}" type="presOf" srcId="{4C9FCF09-2B11-5E4B-B03E-C645FBF35F4C}" destId="{FF5D2910-C91F-7844-8CCF-9C9599D8089E}" srcOrd="0" destOrd="0" presId="urn:microsoft.com/office/officeart/2005/8/layout/hierarchy1"/>
    <dgm:cxn modelId="{426BF1D3-CD68-5945-8922-48BA957A3C00}" type="presOf" srcId="{852462B5-E90A-854B-84E6-52A8084B4B5D}" destId="{D94146D3-FAD8-6E46-AD89-D41042ECA769}" srcOrd="0" destOrd="0" presId="urn:microsoft.com/office/officeart/2005/8/layout/hierarchy1"/>
    <dgm:cxn modelId="{392760D7-DC0A-984A-89BB-B224BEAE36E9}" srcId="{2B89633C-F027-104C-A2BA-60E95692E406}" destId="{6BDEB57F-9E8F-DD49-866A-570CBF4CF2A6}" srcOrd="0" destOrd="0" parTransId="{E5395573-E15D-E044-BE0A-B2E7532BED69}" sibTransId="{8950EB1D-2E15-4C4D-831A-21553C541BDF}"/>
    <dgm:cxn modelId="{33C0BAE8-9EC4-DB49-ADE1-810D10FF0B49}" type="presOf" srcId="{668CD52D-EB2D-5C41-9615-4811F65F121A}" destId="{C33AA4B1-B976-2C49-B6D0-48E024A78948}" srcOrd="0" destOrd="0" presId="urn:microsoft.com/office/officeart/2005/8/layout/hierarchy1"/>
    <dgm:cxn modelId="{962527EA-16D0-C94B-8356-9454C5C8FEDF}" type="presOf" srcId="{2D85A892-91A1-5344-8AED-83EEEF70D47E}" destId="{AE185570-8B2A-B64E-B853-0EB4C8A7D9D1}" srcOrd="0" destOrd="0" presId="urn:microsoft.com/office/officeart/2005/8/layout/hierarchy1"/>
    <dgm:cxn modelId="{5E51A1F4-C001-6B47-A3F0-34646A55D840}" type="presOf" srcId="{C89CACAD-1337-CB41-B827-D33899E24965}" destId="{5F3A5D60-549B-4B4D-A087-1FAA742ABB21}" srcOrd="0" destOrd="0" presId="urn:microsoft.com/office/officeart/2005/8/layout/hierarchy1"/>
    <dgm:cxn modelId="{333A87FA-F95D-9C4E-8336-9821CDBE1D27}" type="presOf" srcId="{D134F7E4-5FEB-894E-BB79-4B618C4E8A6C}" destId="{B668B2AC-783C-884B-AD4B-DAB04EDBC612}" srcOrd="0" destOrd="0" presId="urn:microsoft.com/office/officeart/2005/8/layout/hierarchy1"/>
    <dgm:cxn modelId="{731BBEA2-4EDF-304E-A88E-A82900FE1D0A}" type="presParOf" srcId="{1E173FA6-3FB0-4B40-9918-D5FBBA5C72E0}" destId="{9A4B27F2-1540-1747-A76F-ACCC53449B4B}" srcOrd="0" destOrd="0" presId="urn:microsoft.com/office/officeart/2005/8/layout/hierarchy1"/>
    <dgm:cxn modelId="{E293AC19-3D96-C846-9DCB-AB0AE5B2FF32}" type="presParOf" srcId="{9A4B27F2-1540-1747-A76F-ACCC53449B4B}" destId="{88457676-A7BA-F047-A63C-8E67182738F2}" srcOrd="0" destOrd="0" presId="urn:microsoft.com/office/officeart/2005/8/layout/hierarchy1"/>
    <dgm:cxn modelId="{4E23C647-5F9E-FD4C-A284-B005B99B3F17}" type="presParOf" srcId="{88457676-A7BA-F047-A63C-8E67182738F2}" destId="{B1DDC279-A7E4-CF4B-849B-AEC1CC1D4F5E}" srcOrd="0" destOrd="0" presId="urn:microsoft.com/office/officeart/2005/8/layout/hierarchy1"/>
    <dgm:cxn modelId="{30BEF388-8D97-5643-8DF4-D67D864AD096}" type="presParOf" srcId="{88457676-A7BA-F047-A63C-8E67182738F2}" destId="{FF5D2910-C91F-7844-8CCF-9C9599D8089E}" srcOrd="1" destOrd="0" presId="urn:microsoft.com/office/officeart/2005/8/layout/hierarchy1"/>
    <dgm:cxn modelId="{8FDFDF0A-6770-B647-83CB-65B17A36C33A}" type="presParOf" srcId="{9A4B27F2-1540-1747-A76F-ACCC53449B4B}" destId="{D497C0FA-5FDD-2E40-B451-623E68408980}" srcOrd="1" destOrd="0" presId="urn:microsoft.com/office/officeart/2005/8/layout/hierarchy1"/>
    <dgm:cxn modelId="{90EF0B7B-122B-194F-9F99-F14C01B2AA0D}" type="presParOf" srcId="{D497C0FA-5FDD-2E40-B451-623E68408980}" destId="{8198FEE2-56D2-3443-9814-21F41A43D58D}" srcOrd="0" destOrd="0" presId="urn:microsoft.com/office/officeart/2005/8/layout/hierarchy1"/>
    <dgm:cxn modelId="{D5EFFF73-CBE8-FD49-966D-F4756284409B}" type="presParOf" srcId="{D497C0FA-5FDD-2E40-B451-623E68408980}" destId="{84BC1794-FDBE-5142-9C7E-B4A523574876}" srcOrd="1" destOrd="0" presId="urn:microsoft.com/office/officeart/2005/8/layout/hierarchy1"/>
    <dgm:cxn modelId="{FBD11A61-5A1B-0E4F-BF9F-E6495E44FF84}" type="presParOf" srcId="{84BC1794-FDBE-5142-9C7E-B4A523574876}" destId="{0CD1150D-3B06-D14C-9E35-111C103C5443}" srcOrd="0" destOrd="0" presId="urn:microsoft.com/office/officeart/2005/8/layout/hierarchy1"/>
    <dgm:cxn modelId="{C9C11C8C-3C71-424F-B428-BF140B4BBAF8}" type="presParOf" srcId="{0CD1150D-3B06-D14C-9E35-111C103C5443}" destId="{28A41949-66FB-5448-B322-B9AE5BEBE5C2}" srcOrd="0" destOrd="0" presId="urn:microsoft.com/office/officeart/2005/8/layout/hierarchy1"/>
    <dgm:cxn modelId="{0630C966-716F-374B-8D69-BAF4AE328005}" type="presParOf" srcId="{0CD1150D-3B06-D14C-9E35-111C103C5443}" destId="{DE0BDB07-A751-7B48-9D36-992CC7150821}" srcOrd="1" destOrd="0" presId="urn:microsoft.com/office/officeart/2005/8/layout/hierarchy1"/>
    <dgm:cxn modelId="{C7A39D6E-FC3A-FA4E-BFE1-62981093BADD}" type="presParOf" srcId="{84BC1794-FDBE-5142-9C7E-B4A523574876}" destId="{2A9A3334-241B-0949-9075-7FE41B2D8FB4}" srcOrd="1" destOrd="0" presId="urn:microsoft.com/office/officeart/2005/8/layout/hierarchy1"/>
    <dgm:cxn modelId="{D963FF15-AFE8-0D40-8F11-364EAAB19DDF}" type="presParOf" srcId="{2A9A3334-241B-0949-9075-7FE41B2D8FB4}" destId="{27288196-B64E-814C-A6E0-4C867CF5D2A0}" srcOrd="0" destOrd="0" presId="urn:microsoft.com/office/officeart/2005/8/layout/hierarchy1"/>
    <dgm:cxn modelId="{AC509678-2FD0-B74E-B3E2-625E132BA226}" type="presParOf" srcId="{2A9A3334-241B-0949-9075-7FE41B2D8FB4}" destId="{78EFF24A-0BA4-2944-9E2E-EBB321360A3D}" srcOrd="1" destOrd="0" presId="urn:microsoft.com/office/officeart/2005/8/layout/hierarchy1"/>
    <dgm:cxn modelId="{15CD06E0-A98E-B645-AA57-900DD77AB478}" type="presParOf" srcId="{78EFF24A-0BA4-2944-9E2E-EBB321360A3D}" destId="{893E898C-2634-AB4F-825D-C9CA7464CC50}" srcOrd="0" destOrd="0" presId="urn:microsoft.com/office/officeart/2005/8/layout/hierarchy1"/>
    <dgm:cxn modelId="{625C8A95-59C8-494F-804D-4AB88C5849DF}" type="presParOf" srcId="{893E898C-2634-AB4F-825D-C9CA7464CC50}" destId="{2B885D2D-DE39-F64C-B9DD-0D3397635AE8}" srcOrd="0" destOrd="0" presId="urn:microsoft.com/office/officeart/2005/8/layout/hierarchy1"/>
    <dgm:cxn modelId="{FEA8A1C2-DD1A-CA46-8670-53748476CA4B}" type="presParOf" srcId="{893E898C-2634-AB4F-825D-C9CA7464CC50}" destId="{D0C4E137-962D-BC4C-9BE9-916D484F4F70}" srcOrd="1" destOrd="0" presId="urn:microsoft.com/office/officeart/2005/8/layout/hierarchy1"/>
    <dgm:cxn modelId="{8ACA8FF1-C685-3249-AA1B-E0D87E634840}" type="presParOf" srcId="{78EFF24A-0BA4-2944-9E2E-EBB321360A3D}" destId="{108F8FD5-F533-D449-AD8E-E0AB79D8A2EF}" srcOrd="1" destOrd="0" presId="urn:microsoft.com/office/officeart/2005/8/layout/hierarchy1"/>
    <dgm:cxn modelId="{B5DE19B2-31E4-8341-B1E3-7D5AA9CFAF2B}" type="presParOf" srcId="{D497C0FA-5FDD-2E40-B451-623E68408980}" destId="{0D1F241B-E53F-C547-BCBB-339542B1CA67}" srcOrd="2" destOrd="0" presId="urn:microsoft.com/office/officeart/2005/8/layout/hierarchy1"/>
    <dgm:cxn modelId="{9529B05A-17EF-4441-9ABA-DCFB2B950AF2}" type="presParOf" srcId="{D497C0FA-5FDD-2E40-B451-623E68408980}" destId="{CDD470BB-E062-A247-9DE6-AB59A5D384E1}" srcOrd="3" destOrd="0" presId="urn:microsoft.com/office/officeart/2005/8/layout/hierarchy1"/>
    <dgm:cxn modelId="{69ACE6E2-0DD5-9F43-941E-8983EAB78B4F}" type="presParOf" srcId="{CDD470BB-E062-A247-9DE6-AB59A5D384E1}" destId="{3E74D9D5-61B4-4B4E-96FC-259AA063D930}" srcOrd="0" destOrd="0" presId="urn:microsoft.com/office/officeart/2005/8/layout/hierarchy1"/>
    <dgm:cxn modelId="{A1702DE0-2137-EB40-A2FB-8858B86F83A8}" type="presParOf" srcId="{3E74D9D5-61B4-4B4E-96FC-259AA063D930}" destId="{67E47BCA-6348-A647-BCAE-3CE14C035C11}" srcOrd="0" destOrd="0" presId="urn:microsoft.com/office/officeart/2005/8/layout/hierarchy1"/>
    <dgm:cxn modelId="{EF8F6F78-E8E5-1042-B62D-BC2108981409}" type="presParOf" srcId="{3E74D9D5-61B4-4B4E-96FC-259AA063D930}" destId="{5B34E319-4CE8-C347-88F0-E42A05E6D5F5}" srcOrd="1" destOrd="0" presId="urn:microsoft.com/office/officeart/2005/8/layout/hierarchy1"/>
    <dgm:cxn modelId="{FB4ECC53-BC00-BD41-86FC-6F5D9C2C68E3}" type="presParOf" srcId="{CDD470BB-E062-A247-9DE6-AB59A5D384E1}" destId="{FDFE12DA-1284-A04F-8877-A05A18BFC50B}" srcOrd="1" destOrd="0" presId="urn:microsoft.com/office/officeart/2005/8/layout/hierarchy1"/>
    <dgm:cxn modelId="{56B6B436-FB8D-E140-B5D3-73D4A31D363C}" type="presParOf" srcId="{FDFE12DA-1284-A04F-8877-A05A18BFC50B}" destId="{BD60F7DB-0330-F440-B16A-CD65F8F52C9A}" srcOrd="0" destOrd="0" presId="urn:microsoft.com/office/officeart/2005/8/layout/hierarchy1"/>
    <dgm:cxn modelId="{35F2FAAB-E33D-6945-A310-0A4B7A539C99}" type="presParOf" srcId="{FDFE12DA-1284-A04F-8877-A05A18BFC50B}" destId="{B3654606-03C8-9941-ABE4-34984741DDFA}" srcOrd="1" destOrd="0" presId="urn:microsoft.com/office/officeart/2005/8/layout/hierarchy1"/>
    <dgm:cxn modelId="{AB766CEB-7EE1-E14E-8438-31EB759491C6}" type="presParOf" srcId="{B3654606-03C8-9941-ABE4-34984741DDFA}" destId="{85DD4D74-0849-9D40-A6A9-C8F37B4CDD8A}" srcOrd="0" destOrd="0" presId="urn:microsoft.com/office/officeart/2005/8/layout/hierarchy1"/>
    <dgm:cxn modelId="{CFFFA4E7-7EE4-DC4B-A2A2-F02439C95E4C}" type="presParOf" srcId="{85DD4D74-0849-9D40-A6A9-C8F37B4CDD8A}" destId="{3C00E293-EC07-C749-85D8-1A1BD1B8E8DE}" srcOrd="0" destOrd="0" presId="urn:microsoft.com/office/officeart/2005/8/layout/hierarchy1"/>
    <dgm:cxn modelId="{8FD1CFCE-453A-A543-9060-030BB4730400}" type="presParOf" srcId="{85DD4D74-0849-9D40-A6A9-C8F37B4CDD8A}" destId="{B668B2AC-783C-884B-AD4B-DAB04EDBC612}" srcOrd="1" destOrd="0" presId="urn:microsoft.com/office/officeart/2005/8/layout/hierarchy1"/>
    <dgm:cxn modelId="{0B2F87DE-74BF-DB44-94EE-89F1E08B637B}" type="presParOf" srcId="{B3654606-03C8-9941-ABE4-34984741DDFA}" destId="{1144D386-6B46-1A4B-9806-54356CE4927F}" srcOrd="1" destOrd="0" presId="urn:microsoft.com/office/officeart/2005/8/layout/hierarchy1"/>
    <dgm:cxn modelId="{1EA5C32B-C19C-B34C-A1F0-4836AD494F18}" type="presParOf" srcId="{1144D386-6B46-1A4B-9806-54356CE4927F}" destId="{3F6B50A9-8D19-614D-B1BF-2E6A92F7B7C7}" srcOrd="0" destOrd="0" presId="urn:microsoft.com/office/officeart/2005/8/layout/hierarchy1"/>
    <dgm:cxn modelId="{0B0F47B1-876E-F049-B8F0-854759463D37}" type="presParOf" srcId="{1144D386-6B46-1A4B-9806-54356CE4927F}" destId="{178CD752-C43C-7E42-BB16-C9DB371D9476}" srcOrd="1" destOrd="0" presId="urn:microsoft.com/office/officeart/2005/8/layout/hierarchy1"/>
    <dgm:cxn modelId="{291D1540-435C-0940-A3EE-8079346F899C}" type="presParOf" srcId="{178CD752-C43C-7E42-BB16-C9DB371D9476}" destId="{222F445F-2B0C-F948-9A27-7AC7E4FE7304}" srcOrd="0" destOrd="0" presId="urn:microsoft.com/office/officeart/2005/8/layout/hierarchy1"/>
    <dgm:cxn modelId="{783594D8-0892-EC43-B774-D3E2833FEFF2}" type="presParOf" srcId="{222F445F-2B0C-F948-9A27-7AC7E4FE7304}" destId="{466EA992-986D-9A40-A089-C92EF71F2960}" srcOrd="0" destOrd="0" presId="urn:microsoft.com/office/officeart/2005/8/layout/hierarchy1"/>
    <dgm:cxn modelId="{9C28DDEA-15F9-2B4A-A073-265197437269}" type="presParOf" srcId="{222F445F-2B0C-F948-9A27-7AC7E4FE7304}" destId="{D4F3306B-C311-9046-B4E6-E1E70B260C12}" srcOrd="1" destOrd="0" presId="urn:microsoft.com/office/officeart/2005/8/layout/hierarchy1"/>
    <dgm:cxn modelId="{ECBAE88F-A054-2A49-9A5F-4166214C82D8}" type="presParOf" srcId="{178CD752-C43C-7E42-BB16-C9DB371D9476}" destId="{4FBF4444-946F-9D43-9C9A-F4012B06D5A4}" srcOrd="1" destOrd="0" presId="urn:microsoft.com/office/officeart/2005/8/layout/hierarchy1"/>
    <dgm:cxn modelId="{F239E353-4038-A442-ADF2-7C35FD597360}" type="presParOf" srcId="{FDFE12DA-1284-A04F-8877-A05A18BFC50B}" destId="{BE60E79D-9570-5042-BEC0-074334027C68}" srcOrd="2" destOrd="0" presId="urn:microsoft.com/office/officeart/2005/8/layout/hierarchy1"/>
    <dgm:cxn modelId="{C1B8DECE-7155-FE46-98AC-DB33314852E7}" type="presParOf" srcId="{FDFE12DA-1284-A04F-8877-A05A18BFC50B}" destId="{E5E1E327-BF24-5643-994F-6D64191E9917}" srcOrd="3" destOrd="0" presId="urn:microsoft.com/office/officeart/2005/8/layout/hierarchy1"/>
    <dgm:cxn modelId="{2A06CC2C-6A16-7F43-B755-F79C588FB544}" type="presParOf" srcId="{E5E1E327-BF24-5643-994F-6D64191E9917}" destId="{B3C86345-F9B5-AE48-B5F2-81B3EB70F3F5}" srcOrd="0" destOrd="0" presId="urn:microsoft.com/office/officeart/2005/8/layout/hierarchy1"/>
    <dgm:cxn modelId="{45358F0B-A4FB-1647-ABEC-6CAE59C81020}" type="presParOf" srcId="{B3C86345-F9B5-AE48-B5F2-81B3EB70F3F5}" destId="{DD463C71-5ECD-EF44-9100-0209D5B941CF}" srcOrd="0" destOrd="0" presId="urn:microsoft.com/office/officeart/2005/8/layout/hierarchy1"/>
    <dgm:cxn modelId="{AF754E79-4146-344A-A880-4783C52A7111}" type="presParOf" srcId="{B3C86345-F9B5-AE48-B5F2-81B3EB70F3F5}" destId="{C33AA4B1-B976-2C49-B6D0-48E024A78948}" srcOrd="1" destOrd="0" presId="urn:microsoft.com/office/officeart/2005/8/layout/hierarchy1"/>
    <dgm:cxn modelId="{609E2473-74B1-DD45-B71D-71F83EDC6C81}" type="presParOf" srcId="{E5E1E327-BF24-5643-994F-6D64191E9917}" destId="{BDE9CD41-49BC-AF45-9F30-CAC6FA23BEC9}" srcOrd="1" destOrd="0" presId="urn:microsoft.com/office/officeart/2005/8/layout/hierarchy1"/>
    <dgm:cxn modelId="{34B03463-DA58-A64D-A577-4690FE0265B0}" type="presParOf" srcId="{BDE9CD41-49BC-AF45-9F30-CAC6FA23BEC9}" destId="{5F3A5D60-549B-4B4D-A087-1FAA742ABB21}" srcOrd="0" destOrd="0" presId="urn:microsoft.com/office/officeart/2005/8/layout/hierarchy1"/>
    <dgm:cxn modelId="{9281CEDB-8E33-9F43-84E6-AB7C9F74F1CF}" type="presParOf" srcId="{BDE9CD41-49BC-AF45-9F30-CAC6FA23BEC9}" destId="{3BF55DDA-9D61-8F43-8223-9C9513744309}" srcOrd="1" destOrd="0" presId="urn:microsoft.com/office/officeart/2005/8/layout/hierarchy1"/>
    <dgm:cxn modelId="{3A2F0267-FED3-0848-9450-B1CB16402974}" type="presParOf" srcId="{3BF55DDA-9D61-8F43-8223-9C9513744309}" destId="{5B252AC0-29C5-834C-8F51-F21CC5F32FFA}" srcOrd="0" destOrd="0" presId="urn:microsoft.com/office/officeart/2005/8/layout/hierarchy1"/>
    <dgm:cxn modelId="{361CC348-C4AB-D546-B267-16D406D28811}" type="presParOf" srcId="{5B252AC0-29C5-834C-8F51-F21CC5F32FFA}" destId="{B27D5097-25C4-1840-BD89-12CB883DF75D}" srcOrd="0" destOrd="0" presId="urn:microsoft.com/office/officeart/2005/8/layout/hierarchy1"/>
    <dgm:cxn modelId="{DA6BBB6F-FC47-A446-8216-7571D3A5117B}" type="presParOf" srcId="{5B252AC0-29C5-834C-8F51-F21CC5F32FFA}" destId="{AE185570-8B2A-B64E-B853-0EB4C8A7D9D1}" srcOrd="1" destOrd="0" presId="urn:microsoft.com/office/officeart/2005/8/layout/hierarchy1"/>
    <dgm:cxn modelId="{F6AF204A-22E3-C14A-9711-C4373FCF8373}" type="presParOf" srcId="{3BF55DDA-9D61-8F43-8223-9C9513744309}" destId="{FA05F04A-B0FC-1B49-8CE8-8DEF5C478D15}" srcOrd="1" destOrd="0" presId="urn:microsoft.com/office/officeart/2005/8/layout/hierarchy1"/>
    <dgm:cxn modelId="{0894C59E-A7D0-874E-B525-1909A460BE1B}" type="presParOf" srcId="{D497C0FA-5FDD-2E40-B451-623E68408980}" destId="{D7D8B247-346E-E945-8EE6-AFEED35E21C8}" srcOrd="4" destOrd="0" presId="urn:microsoft.com/office/officeart/2005/8/layout/hierarchy1"/>
    <dgm:cxn modelId="{75CBF96F-17F5-3344-9DF6-E47177E31A6B}" type="presParOf" srcId="{D497C0FA-5FDD-2E40-B451-623E68408980}" destId="{2355A665-E131-D548-9066-E22B24499F93}" srcOrd="5" destOrd="0" presId="urn:microsoft.com/office/officeart/2005/8/layout/hierarchy1"/>
    <dgm:cxn modelId="{6A22F46D-EC72-424B-9A9C-9DA0B2D39E92}" type="presParOf" srcId="{2355A665-E131-D548-9066-E22B24499F93}" destId="{839EF3BB-FD6F-6A43-9C7A-59DC26619E57}" srcOrd="0" destOrd="0" presId="urn:microsoft.com/office/officeart/2005/8/layout/hierarchy1"/>
    <dgm:cxn modelId="{D81CD32D-D3E7-0E42-B294-4A79D2384D69}" type="presParOf" srcId="{839EF3BB-FD6F-6A43-9C7A-59DC26619E57}" destId="{95964E0A-7747-2149-A8C9-8199D3DABBF6}" srcOrd="0" destOrd="0" presId="urn:microsoft.com/office/officeart/2005/8/layout/hierarchy1"/>
    <dgm:cxn modelId="{E8E479F3-D4B2-B24A-8ECA-B35BDC08EC54}" type="presParOf" srcId="{839EF3BB-FD6F-6A43-9C7A-59DC26619E57}" destId="{A6FEFE64-DA38-7942-9906-FDCDB22B127D}" srcOrd="1" destOrd="0" presId="urn:microsoft.com/office/officeart/2005/8/layout/hierarchy1"/>
    <dgm:cxn modelId="{961E67D0-662D-7F48-AB2C-68B95481A244}" type="presParOf" srcId="{2355A665-E131-D548-9066-E22B24499F93}" destId="{384F8A00-C059-B04D-9049-8313ED208CB2}" srcOrd="1" destOrd="0" presId="urn:microsoft.com/office/officeart/2005/8/layout/hierarchy1"/>
    <dgm:cxn modelId="{81F379AA-0DF1-B64F-86F3-1615924E4D7A}" type="presParOf" srcId="{384F8A00-C059-B04D-9049-8313ED208CB2}" destId="{372F7230-1126-A547-92E4-8B3AD0AF2859}" srcOrd="0" destOrd="0" presId="urn:microsoft.com/office/officeart/2005/8/layout/hierarchy1"/>
    <dgm:cxn modelId="{B9F094F6-81A3-9C48-B0E8-55F27338C588}" type="presParOf" srcId="{384F8A00-C059-B04D-9049-8313ED208CB2}" destId="{7C27E230-327F-2849-B48A-F65748FE769B}" srcOrd="1" destOrd="0" presId="urn:microsoft.com/office/officeart/2005/8/layout/hierarchy1"/>
    <dgm:cxn modelId="{2EA79674-CECE-A541-8DF5-16BC65FC51BA}" type="presParOf" srcId="{7C27E230-327F-2849-B48A-F65748FE769B}" destId="{0CD61279-DB72-0D4F-8970-7C9C43814D9C}" srcOrd="0" destOrd="0" presId="urn:microsoft.com/office/officeart/2005/8/layout/hierarchy1"/>
    <dgm:cxn modelId="{606230F3-1979-E147-9D31-DC2DD67F60C2}" type="presParOf" srcId="{0CD61279-DB72-0D4F-8970-7C9C43814D9C}" destId="{E66AD147-174F-2C4A-86DC-5160DCAF1877}" srcOrd="0" destOrd="0" presId="urn:microsoft.com/office/officeart/2005/8/layout/hierarchy1"/>
    <dgm:cxn modelId="{76F5D3A3-AA56-AE4C-B8AE-23D484279F62}" type="presParOf" srcId="{0CD61279-DB72-0D4F-8970-7C9C43814D9C}" destId="{D94146D3-FAD8-6E46-AD89-D41042ECA769}" srcOrd="1" destOrd="0" presId="urn:microsoft.com/office/officeart/2005/8/layout/hierarchy1"/>
    <dgm:cxn modelId="{F15EE782-B310-B040-BC1B-C1DBE54F61F1}" type="presParOf" srcId="{7C27E230-327F-2849-B48A-F65748FE769B}" destId="{E8167544-093C-BB48-95B0-0390BAE7605A}" srcOrd="1" destOrd="0" presId="urn:microsoft.com/office/officeart/2005/8/layout/hierarchy1"/>
    <dgm:cxn modelId="{BCC0D6A8-99F1-ED45-A8E1-029089E57EEC}" type="presParOf" srcId="{D497C0FA-5FDD-2E40-B451-623E68408980}" destId="{CA6D451F-06C3-4E46-BF6B-31E3D9C5D1AD}" srcOrd="6" destOrd="0" presId="urn:microsoft.com/office/officeart/2005/8/layout/hierarchy1"/>
    <dgm:cxn modelId="{2369DF35-6CF5-3F4E-8A3B-35EBFDB6D386}" type="presParOf" srcId="{D497C0FA-5FDD-2E40-B451-623E68408980}" destId="{E104F639-692C-A24A-848B-CB76523EB297}" srcOrd="7" destOrd="0" presId="urn:microsoft.com/office/officeart/2005/8/layout/hierarchy1"/>
    <dgm:cxn modelId="{D8B1B626-5497-7E47-8951-EF6B2C853500}" type="presParOf" srcId="{E104F639-692C-A24A-848B-CB76523EB297}" destId="{E9FB1464-1857-154E-A1AE-8C9B83419B35}" srcOrd="0" destOrd="0" presId="urn:microsoft.com/office/officeart/2005/8/layout/hierarchy1"/>
    <dgm:cxn modelId="{09CF1EFF-32C3-5148-8867-6014A19A0F03}" type="presParOf" srcId="{E9FB1464-1857-154E-A1AE-8C9B83419B35}" destId="{4222BC18-EA85-9F41-8D0D-88EB4F29E48E}" srcOrd="0" destOrd="0" presId="urn:microsoft.com/office/officeart/2005/8/layout/hierarchy1"/>
    <dgm:cxn modelId="{46B7EE5E-FEFC-C24E-9BA1-995BBE87F25F}" type="presParOf" srcId="{E9FB1464-1857-154E-A1AE-8C9B83419B35}" destId="{114C16E2-803E-0240-94CC-6B671BB60281}" srcOrd="1" destOrd="0" presId="urn:microsoft.com/office/officeart/2005/8/layout/hierarchy1"/>
    <dgm:cxn modelId="{F83FD201-F856-5744-B6E9-2DE03D3851BC}" type="presParOf" srcId="{E104F639-692C-A24A-848B-CB76523EB297}" destId="{20AD42BC-2D55-2241-8BB0-DC8983244603}" srcOrd="1" destOrd="0" presId="urn:microsoft.com/office/officeart/2005/8/layout/hierarchy1"/>
    <dgm:cxn modelId="{A40675F9-8983-EB40-A901-C3F80888AFB5}" type="presParOf" srcId="{20AD42BC-2D55-2241-8BB0-DC8983244603}" destId="{45CAD5D3-AA41-8C4F-B389-730E4F397861}" srcOrd="0" destOrd="0" presId="urn:microsoft.com/office/officeart/2005/8/layout/hierarchy1"/>
    <dgm:cxn modelId="{CEC1AEED-AE1F-7A47-BA5D-8D4D244FBBCC}" type="presParOf" srcId="{20AD42BC-2D55-2241-8BB0-DC8983244603}" destId="{DC279DD3-A30C-E845-B21D-64EC3D03D376}" srcOrd="1" destOrd="0" presId="urn:microsoft.com/office/officeart/2005/8/layout/hierarchy1"/>
    <dgm:cxn modelId="{E3765A78-B2F3-5044-9644-A55384FE178E}" type="presParOf" srcId="{DC279DD3-A30C-E845-B21D-64EC3D03D376}" destId="{C3AE385D-4D7A-7142-B65A-344E1031C4C6}" srcOrd="0" destOrd="0" presId="urn:microsoft.com/office/officeart/2005/8/layout/hierarchy1"/>
    <dgm:cxn modelId="{57B7983D-684A-F548-9421-F169210F7475}" type="presParOf" srcId="{C3AE385D-4D7A-7142-B65A-344E1031C4C6}" destId="{357760F6-771E-0C45-98A8-DF82B2039447}" srcOrd="0" destOrd="0" presId="urn:microsoft.com/office/officeart/2005/8/layout/hierarchy1"/>
    <dgm:cxn modelId="{5873D237-6314-7846-97BD-852F4A9A514B}" type="presParOf" srcId="{C3AE385D-4D7A-7142-B65A-344E1031C4C6}" destId="{A457E49E-4035-0049-A1A6-2A096814A783}" srcOrd="1" destOrd="0" presId="urn:microsoft.com/office/officeart/2005/8/layout/hierarchy1"/>
    <dgm:cxn modelId="{68D8327B-081D-2947-BDC3-6C3823275306}" type="presParOf" srcId="{DC279DD3-A30C-E845-B21D-64EC3D03D376}" destId="{993523DA-8079-B744-AFE1-253C3B1B362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F2611F-5795-434C-B787-CF26B84888BB}" type="doc">
      <dgm:prSet loTypeId="urn:microsoft.com/office/officeart/2005/8/layout/radial4" loCatId="" qsTypeId="urn:microsoft.com/office/officeart/2005/8/quickstyle/simple1" qsCatId="simple" csTypeId="urn:microsoft.com/office/officeart/2005/8/colors/accent3_2" csCatId="accent3" phldr="1"/>
      <dgm:spPr/>
      <dgm:t>
        <a:bodyPr/>
        <a:lstStyle/>
        <a:p>
          <a:endParaRPr lang="en-US"/>
        </a:p>
      </dgm:t>
    </dgm:pt>
    <dgm:pt modelId="{9C73092F-3A3C-5A46-A965-3575D219857A}">
      <dgm:prSet phldrT="[Text]"/>
      <dgm:spPr/>
      <dgm:t>
        <a:bodyPr/>
        <a:lstStyle/>
        <a:p>
          <a:r>
            <a:rPr lang="en-US" dirty="0"/>
            <a:t>Transfer Learning</a:t>
          </a:r>
        </a:p>
      </dgm:t>
    </dgm:pt>
    <dgm:pt modelId="{B729AD20-C778-AD4C-9F6F-223E2EAF7EE9}" type="parTrans" cxnId="{D506A2C8-DB28-164D-8B4B-44C8E007F174}">
      <dgm:prSet/>
      <dgm:spPr/>
      <dgm:t>
        <a:bodyPr/>
        <a:lstStyle/>
        <a:p>
          <a:endParaRPr lang="en-US"/>
        </a:p>
      </dgm:t>
    </dgm:pt>
    <dgm:pt modelId="{39E369FC-DDB0-2F48-8467-F2092FBA7288}" type="sibTrans" cxnId="{D506A2C8-DB28-164D-8B4B-44C8E007F174}">
      <dgm:prSet/>
      <dgm:spPr/>
      <dgm:t>
        <a:bodyPr/>
        <a:lstStyle/>
        <a:p>
          <a:endParaRPr lang="en-US"/>
        </a:p>
      </dgm:t>
    </dgm:pt>
    <dgm:pt modelId="{BD71D955-F924-C742-A5AC-055CA5D937F0}">
      <dgm:prSet phldrT="[Text]"/>
      <dgm:spPr/>
      <dgm:t>
        <a:bodyPr/>
        <a:lstStyle/>
        <a:p>
          <a:r>
            <a:rPr lang="en-US" dirty="0"/>
            <a:t>Problem</a:t>
          </a:r>
        </a:p>
      </dgm:t>
    </dgm:pt>
    <dgm:pt modelId="{8B7103B6-DF8F-2443-8638-C8FCAB42488E}" type="parTrans" cxnId="{513EB257-251F-A543-B691-97ED10670A53}">
      <dgm:prSet/>
      <dgm:spPr/>
      <dgm:t>
        <a:bodyPr/>
        <a:lstStyle/>
        <a:p>
          <a:endParaRPr lang="en-US"/>
        </a:p>
      </dgm:t>
    </dgm:pt>
    <dgm:pt modelId="{A62A1D26-3B3C-0645-97F2-6FED6F6BBFB7}" type="sibTrans" cxnId="{513EB257-251F-A543-B691-97ED10670A53}">
      <dgm:prSet/>
      <dgm:spPr/>
      <dgm:t>
        <a:bodyPr/>
        <a:lstStyle/>
        <a:p>
          <a:endParaRPr lang="en-US"/>
        </a:p>
      </dgm:t>
    </dgm:pt>
    <dgm:pt modelId="{21F02643-E882-194B-B198-21A162ABA683}">
      <dgm:prSet phldrT="[Text]"/>
      <dgm:spPr>
        <a:solidFill>
          <a:srgbClr val="C00000"/>
        </a:solidFill>
      </dgm:spPr>
      <dgm:t>
        <a:bodyPr/>
        <a:lstStyle/>
        <a:p>
          <a:r>
            <a:rPr lang="en-US" dirty="0"/>
            <a:t>Solution</a:t>
          </a:r>
        </a:p>
      </dgm:t>
    </dgm:pt>
    <dgm:pt modelId="{B56F94ED-0F7C-CC46-9233-9CC1C5D83562}" type="parTrans" cxnId="{03D68B1B-5DFA-A44A-B8D6-2677DE840E19}">
      <dgm:prSet/>
      <dgm:spPr/>
      <dgm:t>
        <a:bodyPr/>
        <a:lstStyle/>
        <a:p>
          <a:endParaRPr lang="en-US"/>
        </a:p>
      </dgm:t>
    </dgm:pt>
    <dgm:pt modelId="{D495614B-4E67-524D-9C29-AE16FFEED3F2}" type="sibTrans" cxnId="{03D68B1B-5DFA-A44A-B8D6-2677DE840E19}">
      <dgm:prSet/>
      <dgm:spPr/>
      <dgm:t>
        <a:bodyPr/>
        <a:lstStyle/>
        <a:p>
          <a:endParaRPr lang="en-US"/>
        </a:p>
      </dgm:t>
    </dgm:pt>
    <dgm:pt modelId="{A3E8AF45-53F9-0B4A-AED8-B903527FB816}">
      <dgm:prSet phldrT="[Text]"/>
      <dgm:spPr/>
      <dgm:t>
        <a:bodyPr/>
        <a:lstStyle/>
        <a:p>
          <a:r>
            <a:rPr lang="en-US" dirty="0"/>
            <a:t>Data</a:t>
          </a:r>
        </a:p>
      </dgm:t>
    </dgm:pt>
    <dgm:pt modelId="{53859CF9-8EFF-E84A-8C8B-38B5937EB5B9}" type="parTrans" cxnId="{AC514023-E9CE-FD48-BD86-F976F21DE135}">
      <dgm:prSet/>
      <dgm:spPr/>
      <dgm:t>
        <a:bodyPr/>
        <a:lstStyle/>
        <a:p>
          <a:endParaRPr lang="en-US"/>
        </a:p>
      </dgm:t>
    </dgm:pt>
    <dgm:pt modelId="{9DDFDD8C-B627-6248-9350-A30A668FFB16}" type="sibTrans" cxnId="{AC514023-E9CE-FD48-BD86-F976F21DE135}">
      <dgm:prSet/>
      <dgm:spPr/>
      <dgm:t>
        <a:bodyPr/>
        <a:lstStyle/>
        <a:p>
          <a:endParaRPr lang="en-US"/>
        </a:p>
      </dgm:t>
    </dgm:pt>
    <dgm:pt modelId="{BF2A96F9-A8D9-2543-9657-6F00ED9FFFCA}">
      <dgm:prSet phldrT="[Text]"/>
      <dgm:spPr/>
      <dgm:t>
        <a:bodyPr/>
        <a:lstStyle/>
        <a:p>
          <a:r>
            <a:rPr lang="en-US" dirty="0"/>
            <a:t>Model</a:t>
          </a:r>
        </a:p>
      </dgm:t>
    </dgm:pt>
    <dgm:pt modelId="{0C162E39-80E1-524D-8B10-58C627C82DBD}" type="parTrans" cxnId="{87BAF5AC-5479-6747-BA9A-D85553803886}">
      <dgm:prSet/>
      <dgm:spPr/>
      <dgm:t>
        <a:bodyPr/>
        <a:lstStyle/>
        <a:p>
          <a:endParaRPr lang="en-US"/>
        </a:p>
      </dgm:t>
    </dgm:pt>
    <dgm:pt modelId="{602BA35E-82BA-2140-9F7F-863F479916C9}" type="sibTrans" cxnId="{87BAF5AC-5479-6747-BA9A-D85553803886}">
      <dgm:prSet/>
      <dgm:spPr/>
      <dgm:t>
        <a:bodyPr/>
        <a:lstStyle/>
        <a:p>
          <a:endParaRPr lang="en-US"/>
        </a:p>
      </dgm:t>
    </dgm:pt>
    <dgm:pt modelId="{B22D72CF-9D0C-F040-8D60-ACBAE95BB729}" type="pres">
      <dgm:prSet presAssocID="{50F2611F-5795-434C-B787-CF26B84888BB}" presName="cycle" presStyleCnt="0">
        <dgm:presLayoutVars>
          <dgm:chMax val="1"/>
          <dgm:dir/>
          <dgm:animLvl val="ctr"/>
          <dgm:resizeHandles val="exact"/>
        </dgm:presLayoutVars>
      </dgm:prSet>
      <dgm:spPr/>
    </dgm:pt>
    <dgm:pt modelId="{67946B44-2616-E340-A2F3-4816641BF74F}" type="pres">
      <dgm:prSet presAssocID="{9C73092F-3A3C-5A46-A965-3575D219857A}" presName="centerShape" presStyleLbl="node0" presStyleIdx="0" presStyleCnt="1"/>
      <dgm:spPr/>
    </dgm:pt>
    <dgm:pt modelId="{529A8545-B621-C646-97D6-CDE04FD2F1E6}" type="pres">
      <dgm:prSet presAssocID="{8B7103B6-DF8F-2443-8638-C8FCAB42488E}" presName="parTrans" presStyleLbl="bgSibTrans2D1" presStyleIdx="0" presStyleCnt="4"/>
      <dgm:spPr/>
    </dgm:pt>
    <dgm:pt modelId="{D7E64266-5F68-B04C-9E3D-D17BDB0AD5E6}" type="pres">
      <dgm:prSet presAssocID="{BD71D955-F924-C742-A5AC-055CA5D937F0}" presName="node" presStyleLbl="node1" presStyleIdx="0" presStyleCnt="4">
        <dgm:presLayoutVars>
          <dgm:bulletEnabled val="1"/>
        </dgm:presLayoutVars>
      </dgm:prSet>
      <dgm:spPr/>
    </dgm:pt>
    <dgm:pt modelId="{3B9CF309-FE77-3848-9168-C6603773A10A}" type="pres">
      <dgm:prSet presAssocID="{B56F94ED-0F7C-CC46-9233-9CC1C5D83562}" presName="parTrans" presStyleLbl="bgSibTrans2D1" presStyleIdx="1" presStyleCnt="4"/>
      <dgm:spPr/>
    </dgm:pt>
    <dgm:pt modelId="{A750926E-6E44-1746-A8D4-198666700915}" type="pres">
      <dgm:prSet presAssocID="{21F02643-E882-194B-B198-21A162ABA683}" presName="node" presStyleLbl="node1" presStyleIdx="1" presStyleCnt="4">
        <dgm:presLayoutVars>
          <dgm:bulletEnabled val="1"/>
        </dgm:presLayoutVars>
      </dgm:prSet>
      <dgm:spPr/>
    </dgm:pt>
    <dgm:pt modelId="{82E3EB65-9062-A744-B835-18ECDECBBB36}" type="pres">
      <dgm:prSet presAssocID="{53859CF9-8EFF-E84A-8C8B-38B5937EB5B9}" presName="parTrans" presStyleLbl="bgSibTrans2D1" presStyleIdx="2" presStyleCnt="4"/>
      <dgm:spPr/>
    </dgm:pt>
    <dgm:pt modelId="{16B5B8EB-B983-A74A-B9B6-26B676F19D9D}" type="pres">
      <dgm:prSet presAssocID="{A3E8AF45-53F9-0B4A-AED8-B903527FB816}" presName="node" presStyleLbl="node1" presStyleIdx="2" presStyleCnt="4">
        <dgm:presLayoutVars>
          <dgm:bulletEnabled val="1"/>
        </dgm:presLayoutVars>
      </dgm:prSet>
      <dgm:spPr/>
    </dgm:pt>
    <dgm:pt modelId="{DB6DAF44-187D-F54C-B12F-366812677E5A}" type="pres">
      <dgm:prSet presAssocID="{0C162E39-80E1-524D-8B10-58C627C82DBD}" presName="parTrans" presStyleLbl="bgSibTrans2D1" presStyleIdx="3" presStyleCnt="4"/>
      <dgm:spPr/>
    </dgm:pt>
    <dgm:pt modelId="{5F31EEFD-C18F-ED47-AB21-012AA1881469}" type="pres">
      <dgm:prSet presAssocID="{BF2A96F9-A8D9-2543-9657-6F00ED9FFFCA}" presName="node" presStyleLbl="node1" presStyleIdx="3" presStyleCnt="4">
        <dgm:presLayoutVars>
          <dgm:bulletEnabled val="1"/>
        </dgm:presLayoutVars>
      </dgm:prSet>
      <dgm:spPr/>
    </dgm:pt>
  </dgm:ptLst>
  <dgm:cxnLst>
    <dgm:cxn modelId="{F93AED08-0633-4741-8EC0-D0B31447F28E}" type="presOf" srcId="{53859CF9-8EFF-E84A-8C8B-38B5937EB5B9}" destId="{82E3EB65-9062-A744-B835-18ECDECBBB36}" srcOrd="0" destOrd="0" presId="urn:microsoft.com/office/officeart/2005/8/layout/radial4"/>
    <dgm:cxn modelId="{58443713-18B0-4145-B9D9-03EDDCA52BF5}" type="presOf" srcId="{9C73092F-3A3C-5A46-A965-3575D219857A}" destId="{67946B44-2616-E340-A2F3-4816641BF74F}" srcOrd="0" destOrd="0" presId="urn:microsoft.com/office/officeart/2005/8/layout/radial4"/>
    <dgm:cxn modelId="{03D68B1B-5DFA-A44A-B8D6-2677DE840E19}" srcId="{9C73092F-3A3C-5A46-A965-3575D219857A}" destId="{21F02643-E882-194B-B198-21A162ABA683}" srcOrd="1" destOrd="0" parTransId="{B56F94ED-0F7C-CC46-9233-9CC1C5D83562}" sibTransId="{D495614B-4E67-524D-9C29-AE16FFEED3F2}"/>
    <dgm:cxn modelId="{AC514023-E9CE-FD48-BD86-F976F21DE135}" srcId="{9C73092F-3A3C-5A46-A965-3575D219857A}" destId="{A3E8AF45-53F9-0B4A-AED8-B903527FB816}" srcOrd="2" destOrd="0" parTransId="{53859CF9-8EFF-E84A-8C8B-38B5937EB5B9}" sibTransId="{9DDFDD8C-B627-6248-9350-A30A668FFB16}"/>
    <dgm:cxn modelId="{8B6F2828-AF2D-D24C-B400-7CB6EDFBF621}" type="presOf" srcId="{50F2611F-5795-434C-B787-CF26B84888BB}" destId="{B22D72CF-9D0C-F040-8D60-ACBAE95BB729}" srcOrd="0" destOrd="0" presId="urn:microsoft.com/office/officeart/2005/8/layout/radial4"/>
    <dgm:cxn modelId="{FAEF5230-E6CC-714A-A7A6-53CFA580DAF2}" type="presOf" srcId="{B56F94ED-0F7C-CC46-9233-9CC1C5D83562}" destId="{3B9CF309-FE77-3848-9168-C6603773A10A}" srcOrd="0" destOrd="0" presId="urn:microsoft.com/office/officeart/2005/8/layout/radial4"/>
    <dgm:cxn modelId="{ED04C339-1504-E044-B6F7-5EEE02727952}" type="presOf" srcId="{A3E8AF45-53F9-0B4A-AED8-B903527FB816}" destId="{16B5B8EB-B983-A74A-B9B6-26B676F19D9D}" srcOrd="0" destOrd="0" presId="urn:microsoft.com/office/officeart/2005/8/layout/radial4"/>
    <dgm:cxn modelId="{513EB257-251F-A543-B691-97ED10670A53}" srcId="{9C73092F-3A3C-5A46-A965-3575D219857A}" destId="{BD71D955-F924-C742-A5AC-055CA5D937F0}" srcOrd="0" destOrd="0" parTransId="{8B7103B6-DF8F-2443-8638-C8FCAB42488E}" sibTransId="{A62A1D26-3B3C-0645-97F2-6FED6F6BBFB7}"/>
    <dgm:cxn modelId="{6CF4737F-7B4E-4E48-AA36-F9AF1883FFE0}" type="presOf" srcId="{8B7103B6-DF8F-2443-8638-C8FCAB42488E}" destId="{529A8545-B621-C646-97D6-CDE04FD2F1E6}" srcOrd="0" destOrd="0" presId="urn:microsoft.com/office/officeart/2005/8/layout/radial4"/>
    <dgm:cxn modelId="{60BECE88-E189-A543-B13D-20E3AEAA0B05}" type="presOf" srcId="{BF2A96F9-A8D9-2543-9657-6F00ED9FFFCA}" destId="{5F31EEFD-C18F-ED47-AB21-012AA1881469}" srcOrd="0" destOrd="0" presId="urn:microsoft.com/office/officeart/2005/8/layout/radial4"/>
    <dgm:cxn modelId="{77388D9D-47C3-3D4B-B7BE-552176E7426E}" type="presOf" srcId="{0C162E39-80E1-524D-8B10-58C627C82DBD}" destId="{DB6DAF44-187D-F54C-B12F-366812677E5A}" srcOrd="0" destOrd="0" presId="urn:microsoft.com/office/officeart/2005/8/layout/radial4"/>
    <dgm:cxn modelId="{D69175A3-40B8-EB48-B211-B7EF27C9B0ED}" type="presOf" srcId="{BD71D955-F924-C742-A5AC-055CA5D937F0}" destId="{D7E64266-5F68-B04C-9E3D-D17BDB0AD5E6}" srcOrd="0" destOrd="0" presId="urn:microsoft.com/office/officeart/2005/8/layout/radial4"/>
    <dgm:cxn modelId="{87BAF5AC-5479-6747-BA9A-D85553803886}" srcId="{9C73092F-3A3C-5A46-A965-3575D219857A}" destId="{BF2A96F9-A8D9-2543-9657-6F00ED9FFFCA}" srcOrd="3" destOrd="0" parTransId="{0C162E39-80E1-524D-8B10-58C627C82DBD}" sibTransId="{602BA35E-82BA-2140-9F7F-863F479916C9}"/>
    <dgm:cxn modelId="{D506A2C8-DB28-164D-8B4B-44C8E007F174}" srcId="{50F2611F-5795-434C-B787-CF26B84888BB}" destId="{9C73092F-3A3C-5A46-A965-3575D219857A}" srcOrd="0" destOrd="0" parTransId="{B729AD20-C778-AD4C-9F6F-223E2EAF7EE9}" sibTransId="{39E369FC-DDB0-2F48-8467-F2092FBA7288}"/>
    <dgm:cxn modelId="{329019D5-9B77-1B40-8D53-B464894B0E0B}" type="presOf" srcId="{21F02643-E882-194B-B198-21A162ABA683}" destId="{A750926E-6E44-1746-A8D4-198666700915}" srcOrd="0" destOrd="0" presId="urn:microsoft.com/office/officeart/2005/8/layout/radial4"/>
    <dgm:cxn modelId="{D38BCA51-B27C-E745-BFF4-ECBCCAD1492D}" type="presParOf" srcId="{B22D72CF-9D0C-F040-8D60-ACBAE95BB729}" destId="{67946B44-2616-E340-A2F3-4816641BF74F}" srcOrd="0" destOrd="0" presId="urn:microsoft.com/office/officeart/2005/8/layout/radial4"/>
    <dgm:cxn modelId="{045D2F3E-D8DB-7F4A-9B8A-C79C587E0D5F}" type="presParOf" srcId="{B22D72CF-9D0C-F040-8D60-ACBAE95BB729}" destId="{529A8545-B621-C646-97D6-CDE04FD2F1E6}" srcOrd="1" destOrd="0" presId="urn:microsoft.com/office/officeart/2005/8/layout/radial4"/>
    <dgm:cxn modelId="{422FD8D7-815D-1149-AB45-67847391E483}" type="presParOf" srcId="{B22D72CF-9D0C-F040-8D60-ACBAE95BB729}" destId="{D7E64266-5F68-B04C-9E3D-D17BDB0AD5E6}" srcOrd="2" destOrd="0" presId="urn:microsoft.com/office/officeart/2005/8/layout/radial4"/>
    <dgm:cxn modelId="{CD771B3E-6345-C04A-B889-D58E53AEE2BF}" type="presParOf" srcId="{B22D72CF-9D0C-F040-8D60-ACBAE95BB729}" destId="{3B9CF309-FE77-3848-9168-C6603773A10A}" srcOrd="3" destOrd="0" presId="urn:microsoft.com/office/officeart/2005/8/layout/radial4"/>
    <dgm:cxn modelId="{575C1A90-925C-EF40-A408-9269397E7D35}" type="presParOf" srcId="{B22D72CF-9D0C-F040-8D60-ACBAE95BB729}" destId="{A750926E-6E44-1746-A8D4-198666700915}" srcOrd="4" destOrd="0" presId="urn:microsoft.com/office/officeart/2005/8/layout/radial4"/>
    <dgm:cxn modelId="{B5C344DE-E09D-084F-87EF-733DDD7082B1}" type="presParOf" srcId="{B22D72CF-9D0C-F040-8D60-ACBAE95BB729}" destId="{82E3EB65-9062-A744-B835-18ECDECBBB36}" srcOrd="5" destOrd="0" presId="urn:microsoft.com/office/officeart/2005/8/layout/radial4"/>
    <dgm:cxn modelId="{44CC297D-FB64-944B-A5EE-628DC256421F}" type="presParOf" srcId="{B22D72CF-9D0C-F040-8D60-ACBAE95BB729}" destId="{16B5B8EB-B983-A74A-B9B6-26B676F19D9D}" srcOrd="6" destOrd="0" presId="urn:microsoft.com/office/officeart/2005/8/layout/radial4"/>
    <dgm:cxn modelId="{316BFF31-142D-2241-BBBF-1A058A4CB0B1}" type="presParOf" srcId="{B22D72CF-9D0C-F040-8D60-ACBAE95BB729}" destId="{DB6DAF44-187D-F54C-B12F-366812677E5A}" srcOrd="7" destOrd="0" presId="urn:microsoft.com/office/officeart/2005/8/layout/radial4"/>
    <dgm:cxn modelId="{E5D5D70B-EB08-704F-A0F7-C74760F10CF8}" type="presParOf" srcId="{B22D72CF-9D0C-F040-8D60-ACBAE95BB729}" destId="{5F31EEFD-C18F-ED47-AB21-012AA188146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CE38DB-0CBA-DD48-B2AA-31F6B83C8445}" type="doc">
      <dgm:prSet loTypeId="urn:microsoft.com/office/officeart/2005/8/layout/hierarchy4" loCatId="" qsTypeId="urn:microsoft.com/office/officeart/2005/8/quickstyle/simple1" qsCatId="simple" csTypeId="urn:microsoft.com/office/officeart/2005/8/colors/colorful4" csCatId="colorful" phldr="1"/>
      <dgm:spPr/>
      <dgm:t>
        <a:bodyPr/>
        <a:lstStyle/>
        <a:p>
          <a:endParaRPr lang="en-US"/>
        </a:p>
      </dgm:t>
    </dgm:pt>
    <dgm:pt modelId="{0F56BE5D-D088-864C-9B1C-709D061D7120}">
      <dgm:prSet phldrT="[Text]"/>
      <dgm:spPr/>
      <dgm:t>
        <a:bodyPr/>
        <a:lstStyle/>
        <a:p>
          <a:r>
            <a:rPr lang="en-US" dirty="0"/>
            <a:t>Strategy</a:t>
          </a:r>
        </a:p>
      </dgm:t>
    </dgm:pt>
    <dgm:pt modelId="{5F170FF3-9C7C-474D-A337-F283E3643D8C}" type="parTrans" cxnId="{11A1FFD5-428A-DA49-877F-6F4413CB2C8D}">
      <dgm:prSet/>
      <dgm:spPr/>
      <dgm:t>
        <a:bodyPr/>
        <a:lstStyle/>
        <a:p>
          <a:endParaRPr lang="en-US"/>
        </a:p>
      </dgm:t>
    </dgm:pt>
    <dgm:pt modelId="{17FEDFE9-A25B-7A42-B477-9FB2069DC0AF}" type="sibTrans" cxnId="{11A1FFD5-428A-DA49-877F-6F4413CB2C8D}">
      <dgm:prSet/>
      <dgm:spPr/>
      <dgm:t>
        <a:bodyPr/>
        <a:lstStyle/>
        <a:p>
          <a:endParaRPr lang="en-US"/>
        </a:p>
      </dgm:t>
    </dgm:pt>
    <dgm:pt modelId="{3120EE16-6955-1440-89AA-0168B7D5A0D4}">
      <dgm:prSet phldrT="[Text]"/>
      <dgm:spPr/>
      <dgm:t>
        <a:bodyPr/>
        <a:lstStyle/>
        <a:p>
          <a:r>
            <a:rPr lang="en-US" dirty="0"/>
            <a:t>Instance Weighting</a:t>
          </a:r>
        </a:p>
      </dgm:t>
    </dgm:pt>
    <dgm:pt modelId="{F0F45CA1-F34E-F14E-9A21-2A1682A00709}" type="parTrans" cxnId="{1B280D3F-6BE3-9A46-999A-ECBB32B1E678}">
      <dgm:prSet/>
      <dgm:spPr/>
      <dgm:t>
        <a:bodyPr/>
        <a:lstStyle/>
        <a:p>
          <a:endParaRPr lang="en-US"/>
        </a:p>
      </dgm:t>
    </dgm:pt>
    <dgm:pt modelId="{8B515A8D-38A1-6246-8442-E272E3440838}" type="sibTrans" cxnId="{1B280D3F-6BE3-9A46-999A-ECBB32B1E678}">
      <dgm:prSet/>
      <dgm:spPr/>
      <dgm:t>
        <a:bodyPr/>
        <a:lstStyle/>
        <a:p>
          <a:endParaRPr lang="en-US"/>
        </a:p>
      </dgm:t>
    </dgm:pt>
    <dgm:pt modelId="{3EE4904F-A111-C849-958E-4C9440030E3B}">
      <dgm:prSet phldrT="[Text]"/>
      <dgm:spPr/>
      <dgm:t>
        <a:bodyPr/>
        <a:lstStyle/>
        <a:p>
          <a:r>
            <a:rPr lang="en-US" dirty="0"/>
            <a:t>Estimation Method</a:t>
          </a:r>
        </a:p>
      </dgm:t>
    </dgm:pt>
    <dgm:pt modelId="{1010E574-C46C-1246-B833-5FF755ADC35C}" type="parTrans" cxnId="{1225F017-DE3F-B448-83D7-C98295859768}">
      <dgm:prSet/>
      <dgm:spPr/>
      <dgm:t>
        <a:bodyPr/>
        <a:lstStyle/>
        <a:p>
          <a:endParaRPr lang="en-US"/>
        </a:p>
      </dgm:t>
    </dgm:pt>
    <dgm:pt modelId="{399892E1-C77E-9148-998C-940815F4A0EB}" type="sibTrans" cxnId="{1225F017-DE3F-B448-83D7-C98295859768}">
      <dgm:prSet/>
      <dgm:spPr/>
      <dgm:t>
        <a:bodyPr/>
        <a:lstStyle/>
        <a:p>
          <a:endParaRPr lang="en-US"/>
        </a:p>
      </dgm:t>
    </dgm:pt>
    <dgm:pt modelId="{32681499-B40F-A14F-BC48-ACF8A958B73B}">
      <dgm:prSet phldrT="[Text]"/>
      <dgm:spPr/>
      <dgm:t>
        <a:bodyPr/>
        <a:lstStyle/>
        <a:p>
          <a:r>
            <a:rPr lang="en-US" dirty="0"/>
            <a:t>Heuristic Method</a:t>
          </a:r>
        </a:p>
      </dgm:t>
    </dgm:pt>
    <dgm:pt modelId="{794C8593-911D-7A48-AFD9-FDE1BADDD266}" type="parTrans" cxnId="{9D6A610A-3D12-164E-838A-6D13936B689C}">
      <dgm:prSet/>
      <dgm:spPr/>
      <dgm:t>
        <a:bodyPr/>
        <a:lstStyle/>
        <a:p>
          <a:endParaRPr lang="en-US"/>
        </a:p>
      </dgm:t>
    </dgm:pt>
    <dgm:pt modelId="{AE17C95F-82B1-0B48-A918-506B08F1ECB0}" type="sibTrans" cxnId="{9D6A610A-3D12-164E-838A-6D13936B689C}">
      <dgm:prSet/>
      <dgm:spPr/>
      <dgm:t>
        <a:bodyPr/>
        <a:lstStyle/>
        <a:p>
          <a:endParaRPr lang="en-US"/>
        </a:p>
      </dgm:t>
    </dgm:pt>
    <dgm:pt modelId="{0238F900-F96E-1B4C-8B11-3287037E714E}">
      <dgm:prSet phldrT="[Text]"/>
      <dgm:spPr/>
      <dgm:t>
        <a:bodyPr/>
        <a:lstStyle/>
        <a:p>
          <a:r>
            <a:rPr lang="en-US" dirty="0"/>
            <a:t>Feature Transformation</a:t>
          </a:r>
        </a:p>
      </dgm:t>
    </dgm:pt>
    <dgm:pt modelId="{603A4CA3-7505-8E47-BAD8-C1BDB757C4CD}" type="parTrans" cxnId="{CA03483F-F10D-A545-90C4-2D4A6CA95CE9}">
      <dgm:prSet/>
      <dgm:spPr/>
      <dgm:t>
        <a:bodyPr/>
        <a:lstStyle/>
        <a:p>
          <a:endParaRPr lang="en-US"/>
        </a:p>
      </dgm:t>
    </dgm:pt>
    <dgm:pt modelId="{8492CCCA-CB5B-C64C-AAB2-4E758F1A1488}" type="sibTrans" cxnId="{CA03483F-F10D-A545-90C4-2D4A6CA95CE9}">
      <dgm:prSet/>
      <dgm:spPr/>
      <dgm:t>
        <a:bodyPr/>
        <a:lstStyle/>
        <a:p>
          <a:endParaRPr lang="en-US"/>
        </a:p>
      </dgm:t>
    </dgm:pt>
    <dgm:pt modelId="{433B2384-1759-9D43-9042-B834B5147E2F}">
      <dgm:prSet phldrT="[Text]"/>
      <dgm:spPr/>
      <dgm:t>
        <a:bodyPr/>
        <a:lstStyle/>
        <a:p>
          <a:r>
            <a:rPr lang="en-US" dirty="0"/>
            <a:t>Augmentation</a:t>
          </a:r>
        </a:p>
      </dgm:t>
    </dgm:pt>
    <dgm:pt modelId="{636FA9B8-A169-5144-AA4D-EFF50CD8490A}" type="parTrans" cxnId="{10EBE6B4-EEC1-E047-90AD-4FBFC49D2B9F}">
      <dgm:prSet/>
      <dgm:spPr/>
      <dgm:t>
        <a:bodyPr/>
        <a:lstStyle/>
        <a:p>
          <a:endParaRPr lang="en-US"/>
        </a:p>
      </dgm:t>
    </dgm:pt>
    <dgm:pt modelId="{0858AE6D-D85E-6A41-BD0B-5EA44C178597}" type="sibTrans" cxnId="{10EBE6B4-EEC1-E047-90AD-4FBFC49D2B9F}">
      <dgm:prSet/>
      <dgm:spPr/>
      <dgm:t>
        <a:bodyPr/>
        <a:lstStyle/>
        <a:p>
          <a:endParaRPr lang="en-US"/>
        </a:p>
      </dgm:t>
    </dgm:pt>
    <dgm:pt modelId="{69C8142C-8A23-3447-A575-8936A083DA4D}">
      <dgm:prSet phldrT="[Text]"/>
      <dgm:spPr/>
      <dgm:t>
        <a:bodyPr/>
        <a:lstStyle/>
        <a:p>
          <a:r>
            <a:rPr lang="en-US" dirty="0"/>
            <a:t>Reduction</a:t>
          </a:r>
        </a:p>
      </dgm:t>
    </dgm:pt>
    <dgm:pt modelId="{1E2005E2-D21F-4646-8731-1C7F56FCE5F0}" type="parTrans" cxnId="{22954845-979D-1C4C-BE90-996ADF546929}">
      <dgm:prSet/>
      <dgm:spPr/>
      <dgm:t>
        <a:bodyPr/>
        <a:lstStyle/>
        <a:p>
          <a:endParaRPr lang="en-US"/>
        </a:p>
      </dgm:t>
    </dgm:pt>
    <dgm:pt modelId="{09AD8895-5239-DE47-82E7-F859D32510A0}" type="sibTrans" cxnId="{22954845-979D-1C4C-BE90-996ADF546929}">
      <dgm:prSet/>
      <dgm:spPr/>
      <dgm:t>
        <a:bodyPr/>
        <a:lstStyle/>
        <a:p>
          <a:endParaRPr lang="en-US"/>
        </a:p>
      </dgm:t>
    </dgm:pt>
    <dgm:pt modelId="{3632B1BD-1471-184C-8117-677AA46308DF}">
      <dgm:prSet phldrT="[Text]"/>
      <dgm:spPr/>
      <dgm:t>
        <a:bodyPr/>
        <a:lstStyle/>
        <a:p>
          <a:r>
            <a:rPr lang="en-US" dirty="0"/>
            <a:t>Alignment</a:t>
          </a:r>
        </a:p>
      </dgm:t>
    </dgm:pt>
    <dgm:pt modelId="{23CED9FC-C456-B749-BFF7-B7DC082703E5}" type="parTrans" cxnId="{0D98C896-3AA7-DC45-AABE-76F78686EFEB}">
      <dgm:prSet/>
      <dgm:spPr/>
      <dgm:t>
        <a:bodyPr/>
        <a:lstStyle/>
        <a:p>
          <a:endParaRPr lang="en-US"/>
        </a:p>
      </dgm:t>
    </dgm:pt>
    <dgm:pt modelId="{DED5C842-EC75-CE49-8772-0EC045B4D70B}" type="sibTrans" cxnId="{0D98C896-3AA7-DC45-AABE-76F78686EFEB}">
      <dgm:prSet/>
      <dgm:spPr/>
      <dgm:t>
        <a:bodyPr/>
        <a:lstStyle/>
        <a:p>
          <a:endParaRPr lang="en-US"/>
        </a:p>
      </dgm:t>
    </dgm:pt>
    <dgm:pt modelId="{FB403D3E-A94F-AD41-9AEE-8AD4A5FA8E15}">
      <dgm:prSet phldrT="[Text]"/>
      <dgm:spPr/>
      <dgm:t>
        <a:bodyPr/>
        <a:lstStyle/>
        <a:p>
          <a:r>
            <a:rPr lang="en-US" dirty="0"/>
            <a:t>Replication</a:t>
          </a:r>
        </a:p>
      </dgm:t>
    </dgm:pt>
    <dgm:pt modelId="{B2468E95-01ED-F54F-B3D2-D1FC5C9C94F8}" type="parTrans" cxnId="{778683F1-0B5E-8A41-AF6B-51B584AEB665}">
      <dgm:prSet/>
      <dgm:spPr/>
      <dgm:t>
        <a:bodyPr/>
        <a:lstStyle/>
        <a:p>
          <a:endParaRPr lang="en-US"/>
        </a:p>
      </dgm:t>
    </dgm:pt>
    <dgm:pt modelId="{4109680E-97E9-484F-9BDD-94084702475F}" type="sibTrans" cxnId="{778683F1-0B5E-8A41-AF6B-51B584AEB665}">
      <dgm:prSet/>
      <dgm:spPr/>
      <dgm:t>
        <a:bodyPr/>
        <a:lstStyle/>
        <a:p>
          <a:endParaRPr lang="en-US"/>
        </a:p>
      </dgm:t>
    </dgm:pt>
    <dgm:pt modelId="{951D8931-F8D6-F048-9D3E-81F1078F4FF1}">
      <dgm:prSet phldrT="[Text]"/>
      <dgm:spPr/>
      <dgm:t>
        <a:bodyPr/>
        <a:lstStyle/>
        <a:p>
          <a:r>
            <a:rPr lang="en-US" dirty="0"/>
            <a:t>Stacking</a:t>
          </a:r>
        </a:p>
      </dgm:t>
    </dgm:pt>
    <dgm:pt modelId="{344FE613-A41C-0D44-987D-58C8A4F5E670}" type="parTrans" cxnId="{13D5A664-EDB4-D74B-994B-A188CB608772}">
      <dgm:prSet/>
      <dgm:spPr/>
      <dgm:t>
        <a:bodyPr/>
        <a:lstStyle/>
        <a:p>
          <a:endParaRPr lang="en-US"/>
        </a:p>
      </dgm:t>
    </dgm:pt>
    <dgm:pt modelId="{2AD9FAFA-35F3-A447-A72C-33439863131A}" type="sibTrans" cxnId="{13D5A664-EDB4-D74B-994B-A188CB608772}">
      <dgm:prSet/>
      <dgm:spPr/>
      <dgm:t>
        <a:bodyPr/>
        <a:lstStyle/>
        <a:p>
          <a:endParaRPr lang="en-US"/>
        </a:p>
      </dgm:t>
    </dgm:pt>
    <dgm:pt modelId="{032A8AC5-9F45-7B42-A62E-8381A463F944}">
      <dgm:prSet phldrT="[Text]"/>
      <dgm:spPr/>
      <dgm:t>
        <a:bodyPr/>
        <a:lstStyle/>
        <a:p>
          <a:r>
            <a:rPr lang="en-US" dirty="0"/>
            <a:t>Mapping</a:t>
          </a:r>
        </a:p>
      </dgm:t>
    </dgm:pt>
    <dgm:pt modelId="{36EBBFC0-4714-5C40-AAE7-9F3DA5AF08F6}" type="parTrans" cxnId="{8F4F1A5B-360F-AF43-9F58-6A88EFBBF759}">
      <dgm:prSet/>
      <dgm:spPr/>
      <dgm:t>
        <a:bodyPr/>
        <a:lstStyle/>
        <a:p>
          <a:endParaRPr lang="en-US"/>
        </a:p>
      </dgm:t>
    </dgm:pt>
    <dgm:pt modelId="{14B513E7-E4ED-FB45-AB6E-A82EBB091C39}" type="sibTrans" cxnId="{8F4F1A5B-360F-AF43-9F58-6A88EFBBF759}">
      <dgm:prSet/>
      <dgm:spPr/>
      <dgm:t>
        <a:bodyPr/>
        <a:lstStyle/>
        <a:p>
          <a:endParaRPr lang="en-US"/>
        </a:p>
      </dgm:t>
    </dgm:pt>
    <dgm:pt modelId="{84E72DB6-FC58-324C-8C5E-F0F5090C5C95}">
      <dgm:prSet phldrT="[Text]"/>
      <dgm:spPr/>
      <dgm:t>
        <a:bodyPr/>
        <a:lstStyle/>
        <a:p>
          <a:r>
            <a:rPr lang="en-US" dirty="0"/>
            <a:t>Clustering</a:t>
          </a:r>
        </a:p>
      </dgm:t>
    </dgm:pt>
    <dgm:pt modelId="{06202138-ABB6-EF4E-AB86-1547E6B4F016}" type="parTrans" cxnId="{9AE3CE8B-A471-B146-8A78-4967B9B3BEA4}">
      <dgm:prSet/>
      <dgm:spPr/>
      <dgm:t>
        <a:bodyPr/>
        <a:lstStyle/>
        <a:p>
          <a:endParaRPr lang="en-US"/>
        </a:p>
      </dgm:t>
    </dgm:pt>
    <dgm:pt modelId="{5A4D2F04-B589-384A-A3FD-06DE4A86AD34}" type="sibTrans" cxnId="{9AE3CE8B-A471-B146-8A78-4967B9B3BEA4}">
      <dgm:prSet/>
      <dgm:spPr/>
      <dgm:t>
        <a:bodyPr/>
        <a:lstStyle/>
        <a:p>
          <a:endParaRPr lang="en-US"/>
        </a:p>
      </dgm:t>
    </dgm:pt>
    <dgm:pt modelId="{DF625CCF-ADBE-E14D-BA12-67438EE260E1}">
      <dgm:prSet phldrT="[Text]"/>
      <dgm:spPr/>
      <dgm:t>
        <a:bodyPr/>
        <a:lstStyle/>
        <a:p>
          <a:r>
            <a:rPr lang="en-US" dirty="0"/>
            <a:t>Selection</a:t>
          </a:r>
        </a:p>
      </dgm:t>
    </dgm:pt>
    <dgm:pt modelId="{9BF1F37F-DF6E-4A40-9551-23FC15979F5B}" type="parTrans" cxnId="{AC889FE8-C467-FD41-AF94-B39AE0B46A5B}">
      <dgm:prSet/>
      <dgm:spPr/>
      <dgm:t>
        <a:bodyPr/>
        <a:lstStyle/>
        <a:p>
          <a:endParaRPr lang="en-US"/>
        </a:p>
      </dgm:t>
    </dgm:pt>
    <dgm:pt modelId="{88B50850-FF51-1347-8F7D-814AD1A98BDB}" type="sibTrans" cxnId="{AC889FE8-C467-FD41-AF94-B39AE0B46A5B}">
      <dgm:prSet/>
      <dgm:spPr/>
      <dgm:t>
        <a:bodyPr/>
        <a:lstStyle/>
        <a:p>
          <a:endParaRPr lang="en-US"/>
        </a:p>
      </dgm:t>
    </dgm:pt>
    <dgm:pt modelId="{0D60C7DB-9E74-B742-912A-06656279F6C3}">
      <dgm:prSet phldrT="[Text]"/>
      <dgm:spPr/>
      <dgm:t>
        <a:bodyPr/>
        <a:lstStyle/>
        <a:p>
          <a:r>
            <a:rPr lang="en-US" dirty="0"/>
            <a:t>Encoding</a:t>
          </a:r>
        </a:p>
      </dgm:t>
    </dgm:pt>
    <dgm:pt modelId="{A31C57D9-29E1-3648-907A-A5C8E7B68C56}" type="parTrans" cxnId="{FA333CDE-24F0-CB48-9F3A-99F58E12529D}">
      <dgm:prSet/>
      <dgm:spPr/>
      <dgm:t>
        <a:bodyPr/>
        <a:lstStyle/>
        <a:p>
          <a:endParaRPr lang="en-US"/>
        </a:p>
      </dgm:t>
    </dgm:pt>
    <dgm:pt modelId="{CB0E1288-BB8C-9449-9DF1-EDEA7E2B709F}" type="sibTrans" cxnId="{FA333CDE-24F0-CB48-9F3A-99F58E12529D}">
      <dgm:prSet/>
      <dgm:spPr/>
      <dgm:t>
        <a:bodyPr/>
        <a:lstStyle/>
        <a:p>
          <a:endParaRPr lang="en-US"/>
        </a:p>
      </dgm:t>
    </dgm:pt>
    <dgm:pt modelId="{1DBE15C0-67D2-FF4F-80AC-C21C2681EF55}">
      <dgm:prSet phldrT="[Text]"/>
      <dgm:spPr/>
      <dgm:t>
        <a:bodyPr/>
        <a:lstStyle/>
        <a:p>
          <a:r>
            <a:rPr lang="en-US" dirty="0"/>
            <a:t>Subspace </a:t>
          </a:r>
        </a:p>
      </dgm:t>
    </dgm:pt>
    <dgm:pt modelId="{2D962772-AE4C-914B-9B60-2684DC32F5D6}" type="parTrans" cxnId="{723392E7-1073-084B-A888-98E9AFCFD0CF}">
      <dgm:prSet/>
      <dgm:spPr/>
      <dgm:t>
        <a:bodyPr/>
        <a:lstStyle/>
        <a:p>
          <a:endParaRPr lang="en-US"/>
        </a:p>
      </dgm:t>
    </dgm:pt>
    <dgm:pt modelId="{4A89400E-7903-6E4B-A8DE-5EF5B2BBE253}" type="sibTrans" cxnId="{723392E7-1073-084B-A888-98E9AFCFD0CF}">
      <dgm:prSet/>
      <dgm:spPr/>
      <dgm:t>
        <a:bodyPr/>
        <a:lstStyle/>
        <a:p>
          <a:endParaRPr lang="en-US"/>
        </a:p>
      </dgm:t>
    </dgm:pt>
    <dgm:pt modelId="{9AD78725-B3E4-9245-9D26-76A08EFA649E}">
      <dgm:prSet phldrT="[Text]"/>
      <dgm:spPr/>
      <dgm:t>
        <a:bodyPr/>
        <a:lstStyle/>
        <a:p>
          <a:r>
            <a:rPr lang="en-US" dirty="0"/>
            <a:t>Statistic</a:t>
          </a:r>
        </a:p>
      </dgm:t>
    </dgm:pt>
    <dgm:pt modelId="{0F1529BF-E4A2-624F-B6BB-409C8B36C746}" type="parTrans" cxnId="{CD571C00-F3BA-5A48-AF62-A7F06571BC9E}">
      <dgm:prSet/>
      <dgm:spPr/>
      <dgm:t>
        <a:bodyPr/>
        <a:lstStyle/>
        <a:p>
          <a:endParaRPr lang="en-US"/>
        </a:p>
      </dgm:t>
    </dgm:pt>
    <dgm:pt modelId="{C34A413B-700B-D84B-934C-D3FE1763EAEC}" type="sibTrans" cxnId="{CD571C00-F3BA-5A48-AF62-A7F06571BC9E}">
      <dgm:prSet/>
      <dgm:spPr/>
      <dgm:t>
        <a:bodyPr/>
        <a:lstStyle/>
        <a:p>
          <a:endParaRPr lang="en-US"/>
        </a:p>
      </dgm:t>
    </dgm:pt>
    <dgm:pt modelId="{4C496B81-4158-7B48-8866-59298A97A7D2}">
      <dgm:prSet phldrT="[Text]"/>
      <dgm:spPr/>
      <dgm:t>
        <a:bodyPr/>
        <a:lstStyle/>
        <a:p>
          <a:r>
            <a:rPr lang="en-US" dirty="0"/>
            <a:t>Spectral</a:t>
          </a:r>
        </a:p>
      </dgm:t>
    </dgm:pt>
    <dgm:pt modelId="{04012167-1655-9040-8B23-1BE8267B2855}" type="parTrans" cxnId="{E8AE2885-A643-4343-8D48-9BE110BA37AB}">
      <dgm:prSet/>
      <dgm:spPr/>
      <dgm:t>
        <a:bodyPr/>
        <a:lstStyle/>
        <a:p>
          <a:endParaRPr lang="en-US"/>
        </a:p>
      </dgm:t>
    </dgm:pt>
    <dgm:pt modelId="{4F8DCE0D-6413-F34B-A2C7-DBF223D01578}" type="sibTrans" cxnId="{E8AE2885-A643-4343-8D48-9BE110BA37AB}">
      <dgm:prSet/>
      <dgm:spPr/>
      <dgm:t>
        <a:bodyPr/>
        <a:lstStyle/>
        <a:p>
          <a:endParaRPr lang="en-US"/>
        </a:p>
      </dgm:t>
    </dgm:pt>
    <dgm:pt modelId="{072B7200-3225-5840-BF7F-EC63D69C6B3F}" type="pres">
      <dgm:prSet presAssocID="{83CE38DB-0CBA-DD48-B2AA-31F6B83C8445}" presName="Name0" presStyleCnt="0">
        <dgm:presLayoutVars>
          <dgm:chPref val="1"/>
          <dgm:dir/>
          <dgm:animOne val="branch"/>
          <dgm:animLvl val="lvl"/>
          <dgm:resizeHandles/>
        </dgm:presLayoutVars>
      </dgm:prSet>
      <dgm:spPr/>
    </dgm:pt>
    <dgm:pt modelId="{C3C6334B-7538-DD42-B24D-9E4DAD23233E}" type="pres">
      <dgm:prSet presAssocID="{0F56BE5D-D088-864C-9B1C-709D061D7120}" presName="vertOne" presStyleCnt="0"/>
      <dgm:spPr/>
    </dgm:pt>
    <dgm:pt modelId="{A3094481-3DC9-C44E-AA1D-08F1C3E37997}" type="pres">
      <dgm:prSet presAssocID="{0F56BE5D-D088-864C-9B1C-709D061D7120}" presName="txOne" presStyleLbl="node0" presStyleIdx="0" presStyleCnt="1">
        <dgm:presLayoutVars>
          <dgm:chPref val="3"/>
        </dgm:presLayoutVars>
      </dgm:prSet>
      <dgm:spPr/>
    </dgm:pt>
    <dgm:pt modelId="{55A408B8-8BA5-8542-8C87-F9B3D4DA1441}" type="pres">
      <dgm:prSet presAssocID="{0F56BE5D-D088-864C-9B1C-709D061D7120}" presName="parTransOne" presStyleCnt="0"/>
      <dgm:spPr/>
    </dgm:pt>
    <dgm:pt modelId="{C3A05576-EDCD-F644-9212-CA716B087B9F}" type="pres">
      <dgm:prSet presAssocID="{0F56BE5D-D088-864C-9B1C-709D061D7120}" presName="horzOne" presStyleCnt="0"/>
      <dgm:spPr/>
    </dgm:pt>
    <dgm:pt modelId="{9E7C6031-DF93-DB43-B7CC-C94405DE1CDE}" type="pres">
      <dgm:prSet presAssocID="{3120EE16-6955-1440-89AA-0168B7D5A0D4}" presName="vertTwo" presStyleCnt="0"/>
      <dgm:spPr/>
    </dgm:pt>
    <dgm:pt modelId="{22F835D2-F4CB-A141-814F-E7E532C14B87}" type="pres">
      <dgm:prSet presAssocID="{3120EE16-6955-1440-89AA-0168B7D5A0D4}" presName="txTwo" presStyleLbl="node2" presStyleIdx="0" presStyleCnt="2">
        <dgm:presLayoutVars>
          <dgm:chPref val="3"/>
        </dgm:presLayoutVars>
      </dgm:prSet>
      <dgm:spPr/>
    </dgm:pt>
    <dgm:pt modelId="{03C047AF-8052-034F-AA05-5850417C9401}" type="pres">
      <dgm:prSet presAssocID="{3120EE16-6955-1440-89AA-0168B7D5A0D4}" presName="parTransTwo" presStyleCnt="0"/>
      <dgm:spPr/>
    </dgm:pt>
    <dgm:pt modelId="{3331108F-DB3B-9A4B-8B96-32D67B836F8A}" type="pres">
      <dgm:prSet presAssocID="{3120EE16-6955-1440-89AA-0168B7D5A0D4}" presName="horzTwo" presStyleCnt="0"/>
      <dgm:spPr/>
    </dgm:pt>
    <dgm:pt modelId="{3DBE474F-5A75-B546-8150-E30C40BB88B4}" type="pres">
      <dgm:prSet presAssocID="{3EE4904F-A111-C849-958E-4C9440030E3B}" presName="vertThree" presStyleCnt="0"/>
      <dgm:spPr/>
    </dgm:pt>
    <dgm:pt modelId="{CE2C1FCD-3716-F043-9275-4A0837560999}" type="pres">
      <dgm:prSet presAssocID="{3EE4904F-A111-C849-958E-4C9440030E3B}" presName="txThree" presStyleLbl="node3" presStyleIdx="0" presStyleCnt="5">
        <dgm:presLayoutVars>
          <dgm:chPref val="3"/>
        </dgm:presLayoutVars>
      </dgm:prSet>
      <dgm:spPr/>
    </dgm:pt>
    <dgm:pt modelId="{EB8FA806-27D2-4A44-B90F-AC104E825939}" type="pres">
      <dgm:prSet presAssocID="{3EE4904F-A111-C849-958E-4C9440030E3B}" presName="horzThree" presStyleCnt="0"/>
      <dgm:spPr/>
    </dgm:pt>
    <dgm:pt modelId="{1778460F-CCA0-4E4C-959E-E454560A2C15}" type="pres">
      <dgm:prSet presAssocID="{399892E1-C77E-9148-998C-940815F4A0EB}" presName="sibSpaceThree" presStyleCnt="0"/>
      <dgm:spPr/>
    </dgm:pt>
    <dgm:pt modelId="{FB2018D4-7E00-C742-B724-A11550EF8280}" type="pres">
      <dgm:prSet presAssocID="{32681499-B40F-A14F-BC48-ACF8A958B73B}" presName="vertThree" presStyleCnt="0"/>
      <dgm:spPr/>
    </dgm:pt>
    <dgm:pt modelId="{5588EEC1-D686-724B-9F86-98FB1F847BA2}" type="pres">
      <dgm:prSet presAssocID="{32681499-B40F-A14F-BC48-ACF8A958B73B}" presName="txThree" presStyleLbl="node3" presStyleIdx="1" presStyleCnt="5">
        <dgm:presLayoutVars>
          <dgm:chPref val="3"/>
        </dgm:presLayoutVars>
      </dgm:prSet>
      <dgm:spPr/>
    </dgm:pt>
    <dgm:pt modelId="{2233A957-A1E7-454F-A97C-5491A90C679B}" type="pres">
      <dgm:prSet presAssocID="{32681499-B40F-A14F-BC48-ACF8A958B73B}" presName="horzThree" presStyleCnt="0"/>
      <dgm:spPr/>
    </dgm:pt>
    <dgm:pt modelId="{08EA9795-EEE7-934F-A1AD-7E0768F893C7}" type="pres">
      <dgm:prSet presAssocID="{8B515A8D-38A1-6246-8442-E272E3440838}" presName="sibSpaceTwo" presStyleCnt="0"/>
      <dgm:spPr/>
    </dgm:pt>
    <dgm:pt modelId="{7DC292B3-4394-AA4B-9346-23801137E5C1}" type="pres">
      <dgm:prSet presAssocID="{0238F900-F96E-1B4C-8B11-3287037E714E}" presName="vertTwo" presStyleCnt="0"/>
      <dgm:spPr/>
    </dgm:pt>
    <dgm:pt modelId="{70AE75E7-DAB9-3242-B15F-04BB7B710C36}" type="pres">
      <dgm:prSet presAssocID="{0238F900-F96E-1B4C-8B11-3287037E714E}" presName="txTwo" presStyleLbl="node2" presStyleIdx="1" presStyleCnt="2">
        <dgm:presLayoutVars>
          <dgm:chPref val="3"/>
        </dgm:presLayoutVars>
      </dgm:prSet>
      <dgm:spPr/>
    </dgm:pt>
    <dgm:pt modelId="{D75CECCE-5874-BD4F-8EDF-1A1232120316}" type="pres">
      <dgm:prSet presAssocID="{0238F900-F96E-1B4C-8B11-3287037E714E}" presName="parTransTwo" presStyleCnt="0"/>
      <dgm:spPr/>
    </dgm:pt>
    <dgm:pt modelId="{A9736688-720D-FC4F-A05D-5DF2FE20A844}" type="pres">
      <dgm:prSet presAssocID="{0238F900-F96E-1B4C-8B11-3287037E714E}" presName="horzTwo" presStyleCnt="0"/>
      <dgm:spPr/>
    </dgm:pt>
    <dgm:pt modelId="{58068F9B-C71E-5B4C-AF52-3792BD3B7752}" type="pres">
      <dgm:prSet presAssocID="{433B2384-1759-9D43-9042-B834B5147E2F}" presName="vertThree" presStyleCnt="0"/>
      <dgm:spPr/>
    </dgm:pt>
    <dgm:pt modelId="{A08ED405-46A1-2E4B-98A4-DBD5380934B4}" type="pres">
      <dgm:prSet presAssocID="{433B2384-1759-9D43-9042-B834B5147E2F}" presName="txThree" presStyleLbl="node3" presStyleIdx="2" presStyleCnt="5">
        <dgm:presLayoutVars>
          <dgm:chPref val="3"/>
        </dgm:presLayoutVars>
      </dgm:prSet>
      <dgm:spPr/>
    </dgm:pt>
    <dgm:pt modelId="{11DCC1AC-5EC0-3946-8BF7-EC3A39369913}" type="pres">
      <dgm:prSet presAssocID="{433B2384-1759-9D43-9042-B834B5147E2F}" presName="parTransThree" presStyleCnt="0"/>
      <dgm:spPr/>
    </dgm:pt>
    <dgm:pt modelId="{D9D761E8-83E3-AF4F-B174-B5C2C2F3FAFE}" type="pres">
      <dgm:prSet presAssocID="{433B2384-1759-9D43-9042-B834B5147E2F}" presName="horzThree" presStyleCnt="0"/>
      <dgm:spPr/>
    </dgm:pt>
    <dgm:pt modelId="{A151AB07-5A7B-8A40-ABDD-ECC9AD25FEC4}" type="pres">
      <dgm:prSet presAssocID="{FB403D3E-A94F-AD41-9AEE-8AD4A5FA8E15}" presName="vertFour" presStyleCnt="0">
        <dgm:presLayoutVars>
          <dgm:chPref val="3"/>
        </dgm:presLayoutVars>
      </dgm:prSet>
      <dgm:spPr/>
    </dgm:pt>
    <dgm:pt modelId="{91196695-177F-F24A-B733-38B65695C388}" type="pres">
      <dgm:prSet presAssocID="{FB403D3E-A94F-AD41-9AEE-8AD4A5FA8E15}" presName="txFour" presStyleLbl="node4" presStyleIdx="0" presStyleCnt="9">
        <dgm:presLayoutVars>
          <dgm:chPref val="3"/>
        </dgm:presLayoutVars>
      </dgm:prSet>
      <dgm:spPr/>
    </dgm:pt>
    <dgm:pt modelId="{D28CABD3-EB5B-244D-8EB0-3A4DE1F17B7D}" type="pres">
      <dgm:prSet presAssocID="{FB403D3E-A94F-AD41-9AEE-8AD4A5FA8E15}" presName="horzFour" presStyleCnt="0"/>
      <dgm:spPr/>
    </dgm:pt>
    <dgm:pt modelId="{3C4D4388-44C0-8748-8643-030F100E88D0}" type="pres">
      <dgm:prSet presAssocID="{4109680E-97E9-484F-9BDD-94084702475F}" presName="sibSpaceFour" presStyleCnt="0"/>
      <dgm:spPr/>
    </dgm:pt>
    <dgm:pt modelId="{AD8C2344-E7AB-4841-941F-BF948109635E}" type="pres">
      <dgm:prSet presAssocID="{951D8931-F8D6-F048-9D3E-81F1078F4FF1}" presName="vertFour" presStyleCnt="0">
        <dgm:presLayoutVars>
          <dgm:chPref val="3"/>
        </dgm:presLayoutVars>
      </dgm:prSet>
      <dgm:spPr/>
    </dgm:pt>
    <dgm:pt modelId="{0CB4B6E0-A323-EB4E-8B2D-C36A37CA7287}" type="pres">
      <dgm:prSet presAssocID="{951D8931-F8D6-F048-9D3E-81F1078F4FF1}" presName="txFour" presStyleLbl="node4" presStyleIdx="1" presStyleCnt="9">
        <dgm:presLayoutVars>
          <dgm:chPref val="3"/>
        </dgm:presLayoutVars>
      </dgm:prSet>
      <dgm:spPr/>
    </dgm:pt>
    <dgm:pt modelId="{66872B57-7C0D-4344-9F72-FF5E9CEC3F33}" type="pres">
      <dgm:prSet presAssocID="{951D8931-F8D6-F048-9D3E-81F1078F4FF1}" presName="horzFour" presStyleCnt="0"/>
      <dgm:spPr/>
    </dgm:pt>
    <dgm:pt modelId="{6B6A2544-42FD-0149-B56E-07443DF1E4AB}" type="pres">
      <dgm:prSet presAssocID="{0858AE6D-D85E-6A41-BD0B-5EA44C178597}" presName="sibSpaceThree" presStyleCnt="0"/>
      <dgm:spPr/>
    </dgm:pt>
    <dgm:pt modelId="{5EA45A7B-F757-864F-B293-453C3D1F2D6B}" type="pres">
      <dgm:prSet presAssocID="{69C8142C-8A23-3447-A575-8936A083DA4D}" presName="vertThree" presStyleCnt="0"/>
      <dgm:spPr/>
    </dgm:pt>
    <dgm:pt modelId="{20873517-9553-CB45-9521-3E809EF6D517}" type="pres">
      <dgm:prSet presAssocID="{69C8142C-8A23-3447-A575-8936A083DA4D}" presName="txThree" presStyleLbl="node3" presStyleIdx="3" presStyleCnt="5">
        <dgm:presLayoutVars>
          <dgm:chPref val="3"/>
        </dgm:presLayoutVars>
      </dgm:prSet>
      <dgm:spPr/>
    </dgm:pt>
    <dgm:pt modelId="{A028885B-3287-294C-B85E-F357506461E6}" type="pres">
      <dgm:prSet presAssocID="{69C8142C-8A23-3447-A575-8936A083DA4D}" presName="parTransThree" presStyleCnt="0"/>
      <dgm:spPr/>
    </dgm:pt>
    <dgm:pt modelId="{A37D0BC5-52AB-F940-87B1-60649E340BE1}" type="pres">
      <dgm:prSet presAssocID="{69C8142C-8A23-3447-A575-8936A083DA4D}" presName="horzThree" presStyleCnt="0"/>
      <dgm:spPr/>
    </dgm:pt>
    <dgm:pt modelId="{CFBDFCDB-17C0-C94F-BFE6-98748B3E63E0}" type="pres">
      <dgm:prSet presAssocID="{032A8AC5-9F45-7B42-A62E-8381A463F944}" presName="vertFour" presStyleCnt="0">
        <dgm:presLayoutVars>
          <dgm:chPref val="3"/>
        </dgm:presLayoutVars>
      </dgm:prSet>
      <dgm:spPr/>
    </dgm:pt>
    <dgm:pt modelId="{3D76E43C-3A94-9940-8657-B0D1DA5E459F}" type="pres">
      <dgm:prSet presAssocID="{032A8AC5-9F45-7B42-A62E-8381A463F944}" presName="txFour" presStyleLbl="node4" presStyleIdx="2" presStyleCnt="9">
        <dgm:presLayoutVars>
          <dgm:chPref val="3"/>
        </dgm:presLayoutVars>
      </dgm:prSet>
      <dgm:spPr/>
    </dgm:pt>
    <dgm:pt modelId="{2E49EA6F-08BF-7A4C-B6F1-5BAFC266A7CB}" type="pres">
      <dgm:prSet presAssocID="{032A8AC5-9F45-7B42-A62E-8381A463F944}" presName="horzFour" presStyleCnt="0"/>
      <dgm:spPr/>
    </dgm:pt>
    <dgm:pt modelId="{D5663649-F1BD-394B-8DF5-37DC978D941C}" type="pres">
      <dgm:prSet presAssocID="{14B513E7-E4ED-FB45-AB6E-A82EBB091C39}" presName="sibSpaceFour" presStyleCnt="0"/>
      <dgm:spPr/>
    </dgm:pt>
    <dgm:pt modelId="{0A40D10E-9293-174D-97FD-547442183FFB}" type="pres">
      <dgm:prSet presAssocID="{84E72DB6-FC58-324C-8C5E-F0F5090C5C95}" presName="vertFour" presStyleCnt="0">
        <dgm:presLayoutVars>
          <dgm:chPref val="3"/>
        </dgm:presLayoutVars>
      </dgm:prSet>
      <dgm:spPr/>
    </dgm:pt>
    <dgm:pt modelId="{3758889B-C199-DB40-B984-FB50FE9DFB81}" type="pres">
      <dgm:prSet presAssocID="{84E72DB6-FC58-324C-8C5E-F0F5090C5C95}" presName="txFour" presStyleLbl="node4" presStyleIdx="3" presStyleCnt="9">
        <dgm:presLayoutVars>
          <dgm:chPref val="3"/>
        </dgm:presLayoutVars>
      </dgm:prSet>
      <dgm:spPr/>
    </dgm:pt>
    <dgm:pt modelId="{306E22EB-E38E-D348-B137-926CDA6C474E}" type="pres">
      <dgm:prSet presAssocID="{84E72DB6-FC58-324C-8C5E-F0F5090C5C95}" presName="horzFour" presStyleCnt="0"/>
      <dgm:spPr/>
    </dgm:pt>
    <dgm:pt modelId="{7540BCCA-5DD2-474D-A1F6-05DD850E2113}" type="pres">
      <dgm:prSet presAssocID="{5A4D2F04-B589-384A-A3FD-06DE4A86AD34}" presName="sibSpaceFour" presStyleCnt="0"/>
      <dgm:spPr/>
    </dgm:pt>
    <dgm:pt modelId="{9D580009-1B6B-E741-9142-DBC932E676E7}" type="pres">
      <dgm:prSet presAssocID="{DF625CCF-ADBE-E14D-BA12-67438EE260E1}" presName="vertFour" presStyleCnt="0">
        <dgm:presLayoutVars>
          <dgm:chPref val="3"/>
        </dgm:presLayoutVars>
      </dgm:prSet>
      <dgm:spPr/>
    </dgm:pt>
    <dgm:pt modelId="{3C02572E-4414-DE46-BFF5-9D764DCB637E}" type="pres">
      <dgm:prSet presAssocID="{DF625CCF-ADBE-E14D-BA12-67438EE260E1}" presName="txFour" presStyleLbl="node4" presStyleIdx="4" presStyleCnt="9">
        <dgm:presLayoutVars>
          <dgm:chPref val="3"/>
        </dgm:presLayoutVars>
      </dgm:prSet>
      <dgm:spPr/>
    </dgm:pt>
    <dgm:pt modelId="{D1F3E909-C9DB-B949-A3CA-D95F2AD621C0}" type="pres">
      <dgm:prSet presAssocID="{DF625CCF-ADBE-E14D-BA12-67438EE260E1}" presName="horzFour" presStyleCnt="0"/>
      <dgm:spPr/>
    </dgm:pt>
    <dgm:pt modelId="{714D2AE4-3286-B14A-81EF-7B6099D33565}" type="pres">
      <dgm:prSet presAssocID="{88B50850-FF51-1347-8F7D-814AD1A98BDB}" presName="sibSpaceFour" presStyleCnt="0"/>
      <dgm:spPr/>
    </dgm:pt>
    <dgm:pt modelId="{B6B2F51D-6128-0F4C-B55A-C8B41237869F}" type="pres">
      <dgm:prSet presAssocID="{0D60C7DB-9E74-B742-912A-06656279F6C3}" presName="vertFour" presStyleCnt="0">
        <dgm:presLayoutVars>
          <dgm:chPref val="3"/>
        </dgm:presLayoutVars>
      </dgm:prSet>
      <dgm:spPr/>
    </dgm:pt>
    <dgm:pt modelId="{445FB9A2-E27F-984A-BEEA-8E2D6504774A}" type="pres">
      <dgm:prSet presAssocID="{0D60C7DB-9E74-B742-912A-06656279F6C3}" presName="txFour" presStyleLbl="node4" presStyleIdx="5" presStyleCnt="9">
        <dgm:presLayoutVars>
          <dgm:chPref val="3"/>
        </dgm:presLayoutVars>
      </dgm:prSet>
      <dgm:spPr/>
    </dgm:pt>
    <dgm:pt modelId="{3EF949B4-D5A4-EB43-ACF3-749EB6EC9CBD}" type="pres">
      <dgm:prSet presAssocID="{0D60C7DB-9E74-B742-912A-06656279F6C3}" presName="horzFour" presStyleCnt="0"/>
      <dgm:spPr/>
    </dgm:pt>
    <dgm:pt modelId="{C90767AD-6CC3-B143-97DC-71B028A24E68}" type="pres">
      <dgm:prSet presAssocID="{09AD8895-5239-DE47-82E7-F859D32510A0}" presName="sibSpaceThree" presStyleCnt="0"/>
      <dgm:spPr/>
    </dgm:pt>
    <dgm:pt modelId="{B17E56F9-66D5-364D-9543-483E87FBFBEA}" type="pres">
      <dgm:prSet presAssocID="{3632B1BD-1471-184C-8117-677AA46308DF}" presName="vertThree" presStyleCnt="0"/>
      <dgm:spPr/>
    </dgm:pt>
    <dgm:pt modelId="{A3C6084C-91F0-5343-BBFC-655D37B62C9E}" type="pres">
      <dgm:prSet presAssocID="{3632B1BD-1471-184C-8117-677AA46308DF}" presName="txThree" presStyleLbl="node3" presStyleIdx="4" presStyleCnt="5">
        <dgm:presLayoutVars>
          <dgm:chPref val="3"/>
        </dgm:presLayoutVars>
      </dgm:prSet>
      <dgm:spPr/>
    </dgm:pt>
    <dgm:pt modelId="{49AE78CB-EE8C-BE49-B6FB-094BF6C454FD}" type="pres">
      <dgm:prSet presAssocID="{3632B1BD-1471-184C-8117-677AA46308DF}" presName="parTransThree" presStyleCnt="0"/>
      <dgm:spPr/>
    </dgm:pt>
    <dgm:pt modelId="{4EEE0BB2-95C5-6A42-A6DC-5D7446A33564}" type="pres">
      <dgm:prSet presAssocID="{3632B1BD-1471-184C-8117-677AA46308DF}" presName="horzThree" presStyleCnt="0"/>
      <dgm:spPr/>
    </dgm:pt>
    <dgm:pt modelId="{CA4D72F1-2413-3641-A1AE-29A9B9A4C60E}" type="pres">
      <dgm:prSet presAssocID="{1DBE15C0-67D2-FF4F-80AC-C21C2681EF55}" presName="vertFour" presStyleCnt="0">
        <dgm:presLayoutVars>
          <dgm:chPref val="3"/>
        </dgm:presLayoutVars>
      </dgm:prSet>
      <dgm:spPr/>
    </dgm:pt>
    <dgm:pt modelId="{291ECAC4-0682-1F4B-9018-5785CEA9C7E7}" type="pres">
      <dgm:prSet presAssocID="{1DBE15C0-67D2-FF4F-80AC-C21C2681EF55}" presName="txFour" presStyleLbl="node4" presStyleIdx="6" presStyleCnt="9">
        <dgm:presLayoutVars>
          <dgm:chPref val="3"/>
        </dgm:presLayoutVars>
      </dgm:prSet>
      <dgm:spPr/>
    </dgm:pt>
    <dgm:pt modelId="{F9B6A7AC-D661-F944-B436-6905BB7CDA4C}" type="pres">
      <dgm:prSet presAssocID="{1DBE15C0-67D2-FF4F-80AC-C21C2681EF55}" presName="horzFour" presStyleCnt="0"/>
      <dgm:spPr/>
    </dgm:pt>
    <dgm:pt modelId="{877B0B35-D198-0C44-AC12-A8A17B606A04}" type="pres">
      <dgm:prSet presAssocID="{4A89400E-7903-6E4B-A8DE-5EF5B2BBE253}" presName="sibSpaceFour" presStyleCnt="0"/>
      <dgm:spPr/>
    </dgm:pt>
    <dgm:pt modelId="{8B7F8C1A-7EEF-1549-92E3-223B434EC268}" type="pres">
      <dgm:prSet presAssocID="{9AD78725-B3E4-9245-9D26-76A08EFA649E}" presName="vertFour" presStyleCnt="0">
        <dgm:presLayoutVars>
          <dgm:chPref val="3"/>
        </dgm:presLayoutVars>
      </dgm:prSet>
      <dgm:spPr/>
    </dgm:pt>
    <dgm:pt modelId="{6CAB822F-ADFD-264B-B54F-57B75B87BADC}" type="pres">
      <dgm:prSet presAssocID="{9AD78725-B3E4-9245-9D26-76A08EFA649E}" presName="txFour" presStyleLbl="node4" presStyleIdx="7" presStyleCnt="9">
        <dgm:presLayoutVars>
          <dgm:chPref val="3"/>
        </dgm:presLayoutVars>
      </dgm:prSet>
      <dgm:spPr/>
    </dgm:pt>
    <dgm:pt modelId="{F7F14E80-663E-4F41-B434-78EBB77C09DA}" type="pres">
      <dgm:prSet presAssocID="{9AD78725-B3E4-9245-9D26-76A08EFA649E}" presName="horzFour" presStyleCnt="0"/>
      <dgm:spPr/>
    </dgm:pt>
    <dgm:pt modelId="{62774CA8-FFAA-224A-B951-A7123647171F}" type="pres">
      <dgm:prSet presAssocID="{C34A413B-700B-D84B-934C-D3FE1763EAEC}" presName="sibSpaceFour" presStyleCnt="0"/>
      <dgm:spPr/>
    </dgm:pt>
    <dgm:pt modelId="{7D2383C3-18C6-2E40-959B-B9CD46A9305E}" type="pres">
      <dgm:prSet presAssocID="{4C496B81-4158-7B48-8866-59298A97A7D2}" presName="vertFour" presStyleCnt="0">
        <dgm:presLayoutVars>
          <dgm:chPref val="3"/>
        </dgm:presLayoutVars>
      </dgm:prSet>
      <dgm:spPr/>
    </dgm:pt>
    <dgm:pt modelId="{B88D24CC-E508-884A-A6BC-8389D8F914E2}" type="pres">
      <dgm:prSet presAssocID="{4C496B81-4158-7B48-8866-59298A97A7D2}" presName="txFour" presStyleLbl="node4" presStyleIdx="8" presStyleCnt="9">
        <dgm:presLayoutVars>
          <dgm:chPref val="3"/>
        </dgm:presLayoutVars>
      </dgm:prSet>
      <dgm:spPr/>
    </dgm:pt>
    <dgm:pt modelId="{4AFC4078-4EF0-0A41-BC92-79AC135C68E2}" type="pres">
      <dgm:prSet presAssocID="{4C496B81-4158-7B48-8866-59298A97A7D2}" presName="horzFour" presStyleCnt="0"/>
      <dgm:spPr/>
    </dgm:pt>
  </dgm:ptLst>
  <dgm:cxnLst>
    <dgm:cxn modelId="{CD571C00-F3BA-5A48-AF62-A7F06571BC9E}" srcId="{3632B1BD-1471-184C-8117-677AA46308DF}" destId="{9AD78725-B3E4-9245-9D26-76A08EFA649E}" srcOrd="1" destOrd="0" parTransId="{0F1529BF-E4A2-624F-B6BB-409C8B36C746}" sibTransId="{C34A413B-700B-D84B-934C-D3FE1763EAEC}"/>
    <dgm:cxn modelId="{EB45370A-ABEC-1144-AF1D-0A19DCF4BAC1}" type="presOf" srcId="{32681499-B40F-A14F-BC48-ACF8A958B73B}" destId="{5588EEC1-D686-724B-9F86-98FB1F847BA2}" srcOrd="0" destOrd="0" presId="urn:microsoft.com/office/officeart/2005/8/layout/hierarchy4"/>
    <dgm:cxn modelId="{9D6A610A-3D12-164E-838A-6D13936B689C}" srcId="{3120EE16-6955-1440-89AA-0168B7D5A0D4}" destId="{32681499-B40F-A14F-BC48-ACF8A958B73B}" srcOrd="1" destOrd="0" parTransId="{794C8593-911D-7A48-AFD9-FDE1BADDD266}" sibTransId="{AE17C95F-82B1-0B48-A918-506B08F1ECB0}"/>
    <dgm:cxn modelId="{26E5C80D-16C7-C340-AA90-6865059C9604}" type="presOf" srcId="{4C496B81-4158-7B48-8866-59298A97A7D2}" destId="{B88D24CC-E508-884A-A6BC-8389D8F914E2}" srcOrd="0" destOrd="0" presId="urn:microsoft.com/office/officeart/2005/8/layout/hierarchy4"/>
    <dgm:cxn modelId="{9E091C0E-7AC7-C943-8B61-9A846B13DFBB}" type="presOf" srcId="{0F56BE5D-D088-864C-9B1C-709D061D7120}" destId="{A3094481-3DC9-C44E-AA1D-08F1C3E37997}" srcOrd="0" destOrd="0" presId="urn:microsoft.com/office/officeart/2005/8/layout/hierarchy4"/>
    <dgm:cxn modelId="{1225F017-DE3F-B448-83D7-C98295859768}" srcId="{3120EE16-6955-1440-89AA-0168B7D5A0D4}" destId="{3EE4904F-A111-C849-958E-4C9440030E3B}" srcOrd="0" destOrd="0" parTransId="{1010E574-C46C-1246-B833-5FF755ADC35C}" sibTransId="{399892E1-C77E-9148-998C-940815F4A0EB}"/>
    <dgm:cxn modelId="{2907A82F-5AF3-9F47-B846-CB6B942617D0}" type="presOf" srcId="{032A8AC5-9F45-7B42-A62E-8381A463F944}" destId="{3D76E43C-3A94-9940-8657-B0D1DA5E459F}" srcOrd="0" destOrd="0" presId="urn:microsoft.com/office/officeart/2005/8/layout/hierarchy4"/>
    <dgm:cxn modelId="{829ACC32-9892-334E-84EB-DD7113D81AAE}" type="presOf" srcId="{1DBE15C0-67D2-FF4F-80AC-C21C2681EF55}" destId="{291ECAC4-0682-1F4B-9018-5785CEA9C7E7}" srcOrd="0" destOrd="0" presId="urn:microsoft.com/office/officeart/2005/8/layout/hierarchy4"/>
    <dgm:cxn modelId="{1597B534-83A4-CC4D-87FE-C6E817DA0DE1}" type="presOf" srcId="{3EE4904F-A111-C849-958E-4C9440030E3B}" destId="{CE2C1FCD-3716-F043-9275-4A0837560999}" srcOrd="0" destOrd="0" presId="urn:microsoft.com/office/officeart/2005/8/layout/hierarchy4"/>
    <dgm:cxn modelId="{3122513E-1ADA-634E-B26F-299773234189}" type="presOf" srcId="{3632B1BD-1471-184C-8117-677AA46308DF}" destId="{A3C6084C-91F0-5343-BBFC-655D37B62C9E}" srcOrd="0" destOrd="0" presId="urn:microsoft.com/office/officeart/2005/8/layout/hierarchy4"/>
    <dgm:cxn modelId="{1B280D3F-6BE3-9A46-999A-ECBB32B1E678}" srcId="{0F56BE5D-D088-864C-9B1C-709D061D7120}" destId="{3120EE16-6955-1440-89AA-0168B7D5A0D4}" srcOrd="0" destOrd="0" parTransId="{F0F45CA1-F34E-F14E-9A21-2A1682A00709}" sibTransId="{8B515A8D-38A1-6246-8442-E272E3440838}"/>
    <dgm:cxn modelId="{CA03483F-F10D-A545-90C4-2D4A6CA95CE9}" srcId="{0F56BE5D-D088-864C-9B1C-709D061D7120}" destId="{0238F900-F96E-1B4C-8B11-3287037E714E}" srcOrd="1" destOrd="0" parTransId="{603A4CA3-7505-8E47-BAD8-C1BDB757C4CD}" sibTransId="{8492CCCA-CB5B-C64C-AAB2-4E758F1A1488}"/>
    <dgm:cxn modelId="{22954845-979D-1C4C-BE90-996ADF546929}" srcId="{0238F900-F96E-1B4C-8B11-3287037E714E}" destId="{69C8142C-8A23-3447-A575-8936A083DA4D}" srcOrd="1" destOrd="0" parTransId="{1E2005E2-D21F-4646-8731-1C7F56FCE5F0}" sibTransId="{09AD8895-5239-DE47-82E7-F859D32510A0}"/>
    <dgm:cxn modelId="{132FA446-78B4-8748-8EB9-5D5DEE9199BE}" type="presOf" srcId="{951D8931-F8D6-F048-9D3E-81F1078F4FF1}" destId="{0CB4B6E0-A323-EB4E-8B2D-C36A37CA7287}" srcOrd="0" destOrd="0" presId="urn:microsoft.com/office/officeart/2005/8/layout/hierarchy4"/>
    <dgm:cxn modelId="{8F4F1A5B-360F-AF43-9F58-6A88EFBBF759}" srcId="{69C8142C-8A23-3447-A575-8936A083DA4D}" destId="{032A8AC5-9F45-7B42-A62E-8381A463F944}" srcOrd="0" destOrd="0" parTransId="{36EBBFC0-4714-5C40-AAE7-9F3DA5AF08F6}" sibTransId="{14B513E7-E4ED-FB45-AB6E-A82EBB091C39}"/>
    <dgm:cxn modelId="{13D5A664-EDB4-D74B-994B-A188CB608772}" srcId="{433B2384-1759-9D43-9042-B834B5147E2F}" destId="{951D8931-F8D6-F048-9D3E-81F1078F4FF1}" srcOrd="1" destOrd="0" parTransId="{344FE613-A41C-0D44-987D-58C8A4F5E670}" sibTransId="{2AD9FAFA-35F3-A447-A72C-33439863131A}"/>
    <dgm:cxn modelId="{037C3C68-61EA-924A-8BB4-BA7C2E59F55F}" type="presOf" srcId="{0238F900-F96E-1B4C-8B11-3287037E714E}" destId="{70AE75E7-DAB9-3242-B15F-04BB7B710C36}" srcOrd="0" destOrd="0" presId="urn:microsoft.com/office/officeart/2005/8/layout/hierarchy4"/>
    <dgm:cxn modelId="{22F4BF7A-CC4D-0A43-9452-338F23DBDB74}" type="presOf" srcId="{69C8142C-8A23-3447-A575-8936A083DA4D}" destId="{20873517-9553-CB45-9521-3E809EF6D517}" srcOrd="0" destOrd="0" presId="urn:microsoft.com/office/officeart/2005/8/layout/hierarchy4"/>
    <dgm:cxn modelId="{E8AE2885-A643-4343-8D48-9BE110BA37AB}" srcId="{3632B1BD-1471-184C-8117-677AA46308DF}" destId="{4C496B81-4158-7B48-8866-59298A97A7D2}" srcOrd="2" destOrd="0" parTransId="{04012167-1655-9040-8B23-1BE8267B2855}" sibTransId="{4F8DCE0D-6413-F34B-A2C7-DBF223D01578}"/>
    <dgm:cxn modelId="{8D4EF189-8115-6E4A-9659-61AC10CA7F85}" type="presOf" srcId="{84E72DB6-FC58-324C-8C5E-F0F5090C5C95}" destId="{3758889B-C199-DB40-B984-FB50FE9DFB81}" srcOrd="0" destOrd="0" presId="urn:microsoft.com/office/officeart/2005/8/layout/hierarchy4"/>
    <dgm:cxn modelId="{9AE3CE8B-A471-B146-8A78-4967B9B3BEA4}" srcId="{69C8142C-8A23-3447-A575-8936A083DA4D}" destId="{84E72DB6-FC58-324C-8C5E-F0F5090C5C95}" srcOrd="1" destOrd="0" parTransId="{06202138-ABB6-EF4E-AB86-1547E6B4F016}" sibTransId="{5A4D2F04-B589-384A-A3FD-06DE4A86AD34}"/>
    <dgm:cxn modelId="{50CAC690-3877-6842-89D7-BF8E657E5231}" type="presOf" srcId="{433B2384-1759-9D43-9042-B834B5147E2F}" destId="{A08ED405-46A1-2E4B-98A4-DBD5380934B4}" srcOrd="0" destOrd="0" presId="urn:microsoft.com/office/officeart/2005/8/layout/hierarchy4"/>
    <dgm:cxn modelId="{0D98C896-3AA7-DC45-AABE-76F78686EFEB}" srcId="{0238F900-F96E-1B4C-8B11-3287037E714E}" destId="{3632B1BD-1471-184C-8117-677AA46308DF}" srcOrd="2" destOrd="0" parTransId="{23CED9FC-C456-B749-BFF7-B7DC082703E5}" sibTransId="{DED5C842-EC75-CE49-8772-0EC045B4D70B}"/>
    <dgm:cxn modelId="{5EBE1B9E-0327-5E47-80F6-6F6ED264EEC0}" type="presOf" srcId="{83CE38DB-0CBA-DD48-B2AA-31F6B83C8445}" destId="{072B7200-3225-5840-BF7F-EC63D69C6B3F}" srcOrd="0" destOrd="0" presId="urn:microsoft.com/office/officeart/2005/8/layout/hierarchy4"/>
    <dgm:cxn modelId="{AD5A96B1-23FF-9442-8B15-EAA09F966B4D}" type="presOf" srcId="{DF625CCF-ADBE-E14D-BA12-67438EE260E1}" destId="{3C02572E-4414-DE46-BFF5-9D764DCB637E}" srcOrd="0" destOrd="0" presId="urn:microsoft.com/office/officeart/2005/8/layout/hierarchy4"/>
    <dgm:cxn modelId="{10EBE6B4-EEC1-E047-90AD-4FBFC49D2B9F}" srcId="{0238F900-F96E-1B4C-8B11-3287037E714E}" destId="{433B2384-1759-9D43-9042-B834B5147E2F}" srcOrd="0" destOrd="0" parTransId="{636FA9B8-A169-5144-AA4D-EFF50CD8490A}" sibTransId="{0858AE6D-D85E-6A41-BD0B-5EA44C178597}"/>
    <dgm:cxn modelId="{C76444B8-D235-474B-B624-087E22E955D1}" type="presOf" srcId="{9AD78725-B3E4-9245-9D26-76A08EFA649E}" destId="{6CAB822F-ADFD-264B-B54F-57B75B87BADC}" srcOrd="0" destOrd="0" presId="urn:microsoft.com/office/officeart/2005/8/layout/hierarchy4"/>
    <dgm:cxn modelId="{B4D20ECE-64DD-9A49-9A72-E64515BE1ED5}" type="presOf" srcId="{3120EE16-6955-1440-89AA-0168B7D5A0D4}" destId="{22F835D2-F4CB-A141-814F-E7E532C14B87}" srcOrd="0" destOrd="0" presId="urn:microsoft.com/office/officeart/2005/8/layout/hierarchy4"/>
    <dgm:cxn modelId="{11A1FFD5-428A-DA49-877F-6F4413CB2C8D}" srcId="{83CE38DB-0CBA-DD48-B2AA-31F6B83C8445}" destId="{0F56BE5D-D088-864C-9B1C-709D061D7120}" srcOrd="0" destOrd="0" parTransId="{5F170FF3-9C7C-474D-A337-F283E3643D8C}" sibTransId="{17FEDFE9-A25B-7A42-B477-9FB2069DC0AF}"/>
    <dgm:cxn modelId="{FA333CDE-24F0-CB48-9F3A-99F58E12529D}" srcId="{69C8142C-8A23-3447-A575-8936A083DA4D}" destId="{0D60C7DB-9E74-B742-912A-06656279F6C3}" srcOrd="3" destOrd="0" parTransId="{A31C57D9-29E1-3648-907A-A5C8E7B68C56}" sibTransId="{CB0E1288-BB8C-9449-9DF1-EDEA7E2B709F}"/>
    <dgm:cxn modelId="{723392E7-1073-084B-A888-98E9AFCFD0CF}" srcId="{3632B1BD-1471-184C-8117-677AA46308DF}" destId="{1DBE15C0-67D2-FF4F-80AC-C21C2681EF55}" srcOrd="0" destOrd="0" parTransId="{2D962772-AE4C-914B-9B60-2684DC32F5D6}" sibTransId="{4A89400E-7903-6E4B-A8DE-5EF5B2BBE253}"/>
    <dgm:cxn modelId="{AC889FE8-C467-FD41-AF94-B39AE0B46A5B}" srcId="{69C8142C-8A23-3447-A575-8936A083DA4D}" destId="{DF625CCF-ADBE-E14D-BA12-67438EE260E1}" srcOrd="2" destOrd="0" parTransId="{9BF1F37F-DF6E-4A40-9551-23FC15979F5B}" sibTransId="{88B50850-FF51-1347-8F7D-814AD1A98BDB}"/>
    <dgm:cxn modelId="{778683F1-0B5E-8A41-AF6B-51B584AEB665}" srcId="{433B2384-1759-9D43-9042-B834B5147E2F}" destId="{FB403D3E-A94F-AD41-9AEE-8AD4A5FA8E15}" srcOrd="0" destOrd="0" parTransId="{B2468E95-01ED-F54F-B3D2-D1FC5C9C94F8}" sibTransId="{4109680E-97E9-484F-9BDD-94084702475F}"/>
    <dgm:cxn modelId="{82A5DAF1-C9C6-FE4A-BA92-C071727D1D97}" type="presOf" srcId="{0D60C7DB-9E74-B742-912A-06656279F6C3}" destId="{445FB9A2-E27F-984A-BEEA-8E2D6504774A}" srcOrd="0" destOrd="0" presId="urn:microsoft.com/office/officeart/2005/8/layout/hierarchy4"/>
    <dgm:cxn modelId="{75349BFD-BF5D-0444-B10E-9F9C408F0708}" type="presOf" srcId="{FB403D3E-A94F-AD41-9AEE-8AD4A5FA8E15}" destId="{91196695-177F-F24A-B733-38B65695C388}" srcOrd="0" destOrd="0" presId="urn:microsoft.com/office/officeart/2005/8/layout/hierarchy4"/>
    <dgm:cxn modelId="{7A57D481-342F-C24D-AB4D-E1D5F969E622}" type="presParOf" srcId="{072B7200-3225-5840-BF7F-EC63D69C6B3F}" destId="{C3C6334B-7538-DD42-B24D-9E4DAD23233E}" srcOrd="0" destOrd="0" presId="urn:microsoft.com/office/officeart/2005/8/layout/hierarchy4"/>
    <dgm:cxn modelId="{6FA0EDAA-0213-6441-801A-8D937290B2FE}" type="presParOf" srcId="{C3C6334B-7538-DD42-B24D-9E4DAD23233E}" destId="{A3094481-3DC9-C44E-AA1D-08F1C3E37997}" srcOrd="0" destOrd="0" presId="urn:microsoft.com/office/officeart/2005/8/layout/hierarchy4"/>
    <dgm:cxn modelId="{F527E02D-97F0-5044-85E3-434B75726EFF}" type="presParOf" srcId="{C3C6334B-7538-DD42-B24D-9E4DAD23233E}" destId="{55A408B8-8BA5-8542-8C87-F9B3D4DA1441}" srcOrd="1" destOrd="0" presId="urn:microsoft.com/office/officeart/2005/8/layout/hierarchy4"/>
    <dgm:cxn modelId="{EA6CBECF-00D1-994E-BF9C-A50A8D37C4D4}" type="presParOf" srcId="{C3C6334B-7538-DD42-B24D-9E4DAD23233E}" destId="{C3A05576-EDCD-F644-9212-CA716B087B9F}" srcOrd="2" destOrd="0" presId="urn:microsoft.com/office/officeart/2005/8/layout/hierarchy4"/>
    <dgm:cxn modelId="{5F72E51C-B477-0C45-A8E2-C6F7FEE96B2D}" type="presParOf" srcId="{C3A05576-EDCD-F644-9212-CA716B087B9F}" destId="{9E7C6031-DF93-DB43-B7CC-C94405DE1CDE}" srcOrd="0" destOrd="0" presId="urn:microsoft.com/office/officeart/2005/8/layout/hierarchy4"/>
    <dgm:cxn modelId="{6D7A05A7-49BC-A04B-856D-CB9D4EBB4805}" type="presParOf" srcId="{9E7C6031-DF93-DB43-B7CC-C94405DE1CDE}" destId="{22F835D2-F4CB-A141-814F-E7E532C14B87}" srcOrd="0" destOrd="0" presId="urn:microsoft.com/office/officeart/2005/8/layout/hierarchy4"/>
    <dgm:cxn modelId="{8459AD70-7E43-E14F-9D01-5A7B771657EF}" type="presParOf" srcId="{9E7C6031-DF93-DB43-B7CC-C94405DE1CDE}" destId="{03C047AF-8052-034F-AA05-5850417C9401}" srcOrd="1" destOrd="0" presId="urn:microsoft.com/office/officeart/2005/8/layout/hierarchy4"/>
    <dgm:cxn modelId="{1EA153D4-CBD4-404F-9D78-65FD8467AD9C}" type="presParOf" srcId="{9E7C6031-DF93-DB43-B7CC-C94405DE1CDE}" destId="{3331108F-DB3B-9A4B-8B96-32D67B836F8A}" srcOrd="2" destOrd="0" presId="urn:microsoft.com/office/officeart/2005/8/layout/hierarchy4"/>
    <dgm:cxn modelId="{29A7A620-E4C1-0241-89FD-E76E8A588C27}" type="presParOf" srcId="{3331108F-DB3B-9A4B-8B96-32D67B836F8A}" destId="{3DBE474F-5A75-B546-8150-E30C40BB88B4}" srcOrd="0" destOrd="0" presId="urn:microsoft.com/office/officeart/2005/8/layout/hierarchy4"/>
    <dgm:cxn modelId="{95FCDB66-82E2-2646-BC7D-D0368CF5431E}" type="presParOf" srcId="{3DBE474F-5A75-B546-8150-E30C40BB88B4}" destId="{CE2C1FCD-3716-F043-9275-4A0837560999}" srcOrd="0" destOrd="0" presId="urn:microsoft.com/office/officeart/2005/8/layout/hierarchy4"/>
    <dgm:cxn modelId="{7E33B794-DA3B-0542-B268-AA78A5283A82}" type="presParOf" srcId="{3DBE474F-5A75-B546-8150-E30C40BB88B4}" destId="{EB8FA806-27D2-4A44-B90F-AC104E825939}" srcOrd="1" destOrd="0" presId="urn:microsoft.com/office/officeart/2005/8/layout/hierarchy4"/>
    <dgm:cxn modelId="{5748C46F-05DE-B74B-982B-D4B952F9CFA8}" type="presParOf" srcId="{3331108F-DB3B-9A4B-8B96-32D67B836F8A}" destId="{1778460F-CCA0-4E4C-959E-E454560A2C15}" srcOrd="1" destOrd="0" presId="urn:microsoft.com/office/officeart/2005/8/layout/hierarchy4"/>
    <dgm:cxn modelId="{0C4CC658-C515-7446-A34D-C4E00F32F78E}" type="presParOf" srcId="{3331108F-DB3B-9A4B-8B96-32D67B836F8A}" destId="{FB2018D4-7E00-C742-B724-A11550EF8280}" srcOrd="2" destOrd="0" presId="urn:microsoft.com/office/officeart/2005/8/layout/hierarchy4"/>
    <dgm:cxn modelId="{7307C72D-E604-314F-9966-1FD6525E8660}" type="presParOf" srcId="{FB2018D4-7E00-C742-B724-A11550EF8280}" destId="{5588EEC1-D686-724B-9F86-98FB1F847BA2}" srcOrd="0" destOrd="0" presId="urn:microsoft.com/office/officeart/2005/8/layout/hierarchy4"/>
    <dgm:cxn modelId="{AD45C117-33E3-FF40-AAA4-A1055C0C7191}" type="presParOf" srcId="{FB2018D4-7E00-C742-B724-A11550EF8280}" destId="{2233A957-A1E7-454F-A97C-5491A90C679B}" srcOrd="1" destOrd="0" presId="urn:microsoft.com/office/officeart/2005/8/layout/hierarchy4"/>
    <dgm:cxn modelId="{B96B973C-5FCA-8A4A-A42A-824D7A2EA0EE}" type="presParOf" srcId="{C3A05576-EDCD-F644-9212-CA716B087B9F}" destId="{08EA9795-EEE7-934F-A1AD-7E0768F893C7}" srcOrd="1" destOrd="0" presId="urn:microsoft.com/office/officeart/2005/8/layout/hierarchy4"/>
    <dgm:cxn modelId="{09E996CE-6B99-E645-9D5B-DFE8921E1B76}" type="presParOf" srcId="{C3A05576-EDCD-F644-9212-CA716B087B9F}" destId="{7DC292B3-4394-AA4B-9346-23801137E5C1}" srcOrd="2" destOrd="0" presId="urn:microsoft.com/office/officeart/2005/8/layout/hierarchy4"/>
    <dgm:cxn modelId="{0DA42970-2838-C149-8E26-92DB0EB0EA9B}" type="presParOf" srcId="{7DC292B3-4394-AA4B-9346-23801137E5C1}" destId="{70AE75E7-DAB9-3242-B15F-04BB7B710C36}" srcOrd="0" destOrd="0" presId="urn:microsoft.com/office/officeart/2005/8/layout/hierarchy4"/>
    <dgm:cxn modelId="{49A55E91-F06E-B143-B127-2E8B2CA7FFAC}" type="presParOf" srcId="{7DC292B3-4394-AA4B-9346-23801137E5C1}" destId="{D75CECCE-5874-BD4F-8EDF-1A1232120316}" srcOrd="1" destOrd="0" presId="urn:microsoft.com/office/officeart/2005/8/layout/hierarchy4"/>
    <dgm:cxn modelId="{2E3B7B25-C403-F045-8A8E-671F22D6000F}" type="presParOf" srcId="{7DC292B3-4394-AA4B-9346-23801137E5C1}" destId="{A9736688-720D-FC4F-A05D-5DF2FE20A844}" srcOrd="2" destOrd="0" presId="urn:microsoft.com/office/officeart/2005/8/layout/hierarchy4"/>
    <dgm:cxn modelId="{2768FFB4-B02A-8345-A7A6-031A17188387}" type="presParOf" srcId="{A9736688-720D-FC4F-A05D-5DF2FE20A844}" destId="{58068F9B-C71E-5B4C-AF52-3792BD3B7752}" srcOrd="0" destOrd="0" presId="urn:microsoft.com/office/officeart/2005/8/layout/hierarchy4"/>
    <dgm:cxn modelId="{04B410D8-8800-C044-81CD-9BC27C5CDD11}" type="presParOf" srcId="{58068F9B-C71E-5B4C-AF52-3792BD3B7752}" destId="{A08ED405-46A1-2E4B-98A4-DBD5380934B4}" srcOrd="0" destOrd="0" presId="urn:microsoft.com/office/officeart/2005/8/layout/hierarchy4"/>
    <dgm:cxn modelId="{24F71A86-FE7C-1E4C-B6C5-0CC73728777D}" type="presParOf" srcId="{58068F9B-C71E-5B4C-AF52-3792BD3B7752}" destId="{11DCC1AC-5EC0-3946-8BF7-EC3A39369913}" srcOrd="1" destOrd="0" presId="urn:microsoft.com/office/officeart/2005/8/layout/hierarchy4"/>
    <dgm:cxn modelId="{0512ACB5-E811-3547-A39D-C1D11B459973}" type="presParOf" srcId="{58068F9B-C71E-5B4C-AF52-3792BD3B7752}" destId="{D9D761E8-83E3-AF4F-B174-B5C2C2F3FAFE}" srcOrd="2" destOrd="0" presId="urn:microsoft.com/office/officeart/2005/8/layout/hierarchy4"/>
    <dgm:cxn modelId="{D6879E4C-B620-EC40-A378-55DE3B4C6B49}" type="presParOf" srcId="{D9D761E8-83E3-AF4F-B174-B5C2C2F3FAFE}" destId="{A151AB07-5A7B-8A40-ABDD-ECC9AD25FEC4}" srcOrd="0" destOrd="0" presId="urn:microsoft.com/office/officeart/2005/8/layout/hierarchy4"/>
    <dgm:cxn modelId="{8FC0C698-71A7-AC4F-ACF3-80818F6FDD80}" type="presParOf" srcId="{A151AB07-5A7B-8A40-ABDD-ECC9AD25FEC4}" destId="{91196695-177F-F24A-B733-38B65695C388}" srcOrd="0" destOrd="0" presId="urn:microsoft.com/office/officeart/2005/8/layout/hierarchy4"/>
    <dgm:cxn modelId="{B4A368FE-D0D5-534E-BE0E-9A00881F69C5}" type="presParOf" srcId="{A151AB07-5A7B-8A40-ABDD-ECC9AD25FEC4}" destId="{D28CABD3-EB5B-244D-8EB0-3A4DE1F17B7D}" srcOrd="1" destOrd="0" presId="urn:microsoft.com/office/officeart/2005/8/layout/hierarchy4"/>
    <dgm:cxn modelId="{4E647670-E680-0F4A-B916-0E64E23E95E8}" type="presParOf" srcId="{D9D761E8-83E3-AF4F-B174-B5C2C2F3FAFE}" destId="{3C4D4388-44C0-8748-8643-030F100E88D0}" srcOrd="1" destOrd="0" presId="urn:microsoft.com/office/officeart/2005/8/layout/hierarchy4"/>
    <dgm:cxn modelId="{AD38E15D-668E-5E42-AD8F-77C6BF4B88F4}" type="presParOf" srcId="{D9D761E8-83E3-AF4F-B174-B5C2C2F3FAFE}" destId="{AD8C2344-E7AB-4841-941F-BF948109635E}" srcOrd="2" destOrd="0" presId="urn:microsoft.com/office/officeart/2005/8/layout/hierarchy4"/>
    <dgm:cxn modelId="{A574E6D2-8411-8648-A34D-C24A44EBD553}" type="presParOf" srcId="{AD8C2344-E7AB-4841-941F-BF948109635E}" destId="{0CB4B6E0-A323-EB4E-8B2D-C36A37CA7287}" srcOrd="0" destOrd="0" presId="urn:microsoft.com/office/officeart/2005/8/layout/hierarchy4"/>
    <dgm:cxn modelId="{A861A2CB-FD2B-604C-A710-047030EDB9D9}" type="presParOf" srcId="{AD8C2344-E7AB-4841-941F-BF948109635E}" destId="{66872B57-7C0D-4344-9F72-FF5E9CEC3F33}" srcOrd="1" destOrd="0" presId="urn:microsoft.com/office/officeart/2005/8/layout/hierarchy4"/>
    <dgm:cxn modelId="{8B032165-1F25-CA42-A80F-2FA120CC0568}" type="presParOf" srcId="{A9736688-720D-FC4F-A05D-5DF2FE20A844}" destId="{6B6A2544-42FD-0149-B56E-07443DF1E4AB}" srcOrd="1" destOrd="0" presId="urn:microsoft.com/office/officeart/2005/8/layout/hierarchy4"/>
    <dgm:cxn modelId="{CAFAC67B-CF69-7547-A5E2-6B6C0CBC4F10}" type="presParOf" srcId="{A9736688-720D-FC4F-A05D-5DF2FE20A844}" destId="{5EA45A7B-F757-864F-B293-453C3D1F2D6B}" srcOrd="2" destOrd="0" presId="urn:microsoft.com/office/officeart/2005/8/layout/hierarchy4"/>
    <dgm:cxn modelId="{79730381-BFC2-9442-BCC7-07DF1BC887B5}" type="presParOf" srcId="{5EA45A7B-F757-864F-B293-453C3D1F2D6B}" destId="{20873517-9553-CB45-9521-3E809EF6D517}" srcOrd="0" destOrd="0" presId="urn:microsoft.com/office/officeart/2005/8/layout/hierarchy4"/>
    <dgm:cxn modelId="{AA0A3B01-7E01-574B-BC98-F71A0937F707}" type="presParOf" srcId="{5EA45A7B-F757-864F-B293-453C3D1F2D6B}" destId="{A028885B-3287-294C-B85E-F357506461E6}" srcOrd="1" destOrd="0" presId="urn:microsoft.com/office/officeart/2005/8/layout/hierarchy4"/>
    <dgm:cxn modelId="{A78DBE27-B819-C140-A7F2-19D8E12EC99D}" type="presParOf" srcId="{5EA45A7B-F757-864F-B293-453C3D1F2D6B}" destId="{A37D0BC5-52AB-F940-87B1-60649E340BE1}" srcOrd="2" destOrd="0" presId="urn:microsoft.com/office/officeart/2005/8/layout/hierarchy4"/>
    <dgm:cxn modelId="{5BA40844-7CAC-5A48-9650-00BB68A7B7D6}" type="presParOf" srcId="{A37D0BC5-52AB-F940-87B1-60649E340BE1}" destId="{CFBDFCDB-17C0-C94F-BFE6-98748B3E63E0}" srcOrd="0" destOrd="0" presId="urn:microsoft.com/office/officeart/2005/8/layout/hierarchy4"/>
    <dgm:cxn modelId="{4B40DF99-E3C2-0C4A-B376-F35756CE511E}" type="presParOf" srcId="{CFBDFCDB-17C0-C94F-BFE6-98748B3E63E0}" destId="{3D76E43C-3A94-9940-8657-B0D1DA5E459F}" srcOrd="0" destOrd="0" presId="urn:microsoft.com/office/officeart/2005/8/layout/hierarchy4"/>
    <dgm:cxn modelId="{57AC8B30-792D-C743-A3A7-DED484B15C12}" type="presParOf" srcId="{CFBDFCDB-17C0-C94F-BFE6-98748B3E63E0}" destId="{2E49EA6F-08BF-7A4C-B6F1-5BAFC266A7CB}" srcOrd="1" destOrd="0" presId="urn:microsoft.com/office/officeart/2005/8/layout/hierarchy4"/>
    <dgm:cxn modelId="{EB3A9B72-FAC3-274F-81D1-6F4EA422FA52}" type="presParOf" srcId="{A37D0BC5-52AB-F940-87B1-60649E340BE1}" destId="{D5663649-F1BD-394B-8DF5-37DC978D941C}" srcOrd="1" destOrd="0" presId="urn:microsoft.com/office/officeart/2005/8/layout/hierarchy4"/>
    <dgm:cxn modelId="{E67475BF-91C5-4746-9E98-926A9806E7B6}" type="presParOf" srcId="{A37D0BC5-52AB-F940-87B1-60649E340BE1}" destId="{0A40D10E-9293-174D-97FD-547442183FFB}" srcOrd="2" destOrd="0" presId="urn:microsoft.com/office/officeart/2005/8/layout/hierarchy4"/>
    <dgm:cxn modelId="{C9758D1C-825F-234E-AA4C-0E2D4862D88B}" type="presParOf" srcId="{0A40D10E-9293-174D-97FD-547442183FFB}" destId="{3758889B-C199-DB40-B984-FB50FE9DFB81}" srcOrd="0" destOrd="0" presId="urn:microsoft.com/office/officeart/2005/8/layout/hierarchy4"/>
    <dgm:cxn modelId="{02F6EF36-DEF4-8B4A-BAC4-5433EEB366B3}" type="presParOf" srcId="{0A40D10E-9293-174D-97FD-547442183FFB}" destId="{306E22EB-E38E-D348-B137-926CDA6C474E}" srcOrd="1" destOrd="0" presId="urn:microsoft.com/office/officeart/2005/8/layout/hierarchy4"/>
    <dgm:cxn modelId="{ABAC1398-111D-F240-B6E1-194DC1AD8F88}" type="presParOf" srcId="{A37D0BC5-52AB-F940-87B1-60649E340BE1}" destId="{7540BCCA-5DD2-474D-A1F6-05DD850E2113}" srcOrd="3" destOrd="0" presId="urn:microsoft.com/office/officeart/2005/8/layout/hierarchy4"/>
    <dgm:cxn modelId="{A3A709F9-4E93-ED4D-A96D-C996DDEC4C60}" type="presParOf" srcId="{A37D0BC5-52AB-F940-87B1-60649E340BE1}" destId="{9D580009-1B6B-E741-9142-DBC932E676E7}" srcOrd="4" destOrd="0" presId="urn:microsoft.com/office/officeart/2005/8/layout/hierarchy4"/>
    <dgm:cxn modelId="{4DF1C608-801B-9349-8FAB-1A297A48C186}" type="presParOf" srcId="{9D580009-1B6B-E741-9142-DBC932E676E7}" destId="{3C02572E-4414-DE46-BFF5-9D764DCB637E}" srcOrd="0" destOrd="0" presId="urn:microsoft.com/office/officeart/2005/8/layout/hierarchy4"/>
    <dgm:cxn modelId="{15C25BBE-8036-7545-B97A-C70A9E817A24}" type="presParOf" srcId="{9D580009-1B6B-E741-9142-DBC932E676E7}" destId="{D1F3E909-C9DB-B949-A3CA-D95F2AD621C0}" srcOrd="1" destOrd="0" presId="urn:microsoft.com/office/officeart/2005/8/layout/hierarchy4"/>
    <dgm:cxn modelId="{86436452-3F84-3143-906F-6054C590BE86}" type="presParOf" srcId="{A37D0BC5-52AB-F940-87B1-60649E340BE1}" destId="{714D2AE4-3286-B14A-81EF-7B6099D33565}" srcOrd="5" destOrd="0" presId="urn:microsoft.com/office/officeart/2005/8/layout/hierarchy4"/>
    <dgm:cxn modelId="{67F92CCB-8334-A54E-BDC1-75608BA5E41A}" type="presParOf" srcId="{A37D0BC5-52AB-F940-87B1-60649E340BE1}" destId="{B6B2F51D-6128-0F4C-B55A-C8B41237869F}" srcOrd="6" destOrd="0" presId="urn:microsoft.com/office/officeart/2005/8/layout/hierarchy4"/>
    <dgm:cxn modelId="{5A86D759-0CBE-FC41-A45B-A838A310100E}" type="presParOf" srcId="{B6B2F51D-6128-0F4C-B55A-C8B41237869F}" destId="{445FB9A2-E27F-984A-BEEA-8E2D6504774A}" srcOrd="0" destOrd="0" presId="urn:microsoft.com/office/officeart/2005/8/layout/hierarchy4"/>
    <dgm:cxn modelId="{67C0FF9D-689E-4844-AE26-1D7AC1E844FD}" type="presParOf" srcId="{B6B2F51D-6128-0F4C-B55A-C8B41237869F}" destId="{3EF949B4-D5A4-EB43-ACF3-749EB6EC9CBD}" srcOrd="1" destOrd="0" presId="urn:microsoft.com/office/officeart/2005/8/layout/hierarchy4"/>
    <dgm:cxn modelId="{B5EC93D0-FAA8-CC47-8CD5-6DABD77F1BCC}" type="presParOf" srcId="{A9736688-720D-FC4F-A05D-5DF2FE20A844}" destId="{C90767AD-6CC3-B143-97DC-71B028A24E68}" srcOrd="3" destOrd="0" presId="urn:microsoft.com/office/officeart/2005/8/layout/hierarchy4"/>
    <dgm:cxn modelId="{C4F94CF9-32FF-D64D-B55F-B236A9C31DB3}" type="presParOf" srcId="{A9736688-720D-FC4F-A05D-5DF2FE20A844}" destId="{B17E56F9-66D5-364D-9543-483E87FBFBEA}" srcOrd="4" destOrd="0" presId="urn:microsoft.com/office/officeart/2005/8/layout/hierarchy4"/>
    <dgm:cxn modelId="{9A469F77-0D58-7F4B-87E2-06FB8CF75D77}" type="presParOf" srcId="{B17E56F9-66D5-364D-9543-483E87FBFBEA}" destId="{A3C6084C-91F0-5343-BBFC-655D37B62C9E}" srcOrd="0" destOrd="0" presId="urn:microsoft.com/office/officeart/2005/8/layout/hierarchy4"/>
    <dgm:cxn modelId="{2B4D7E51-EE32-A84C-A479-4E3DA7DCC63E}" type="presParOf" srcId="{B17E56F9-66D5-364D-9543-483E87FBFBEA}" destId="{49AE78CB-EE8C-BE49-B6FB-094BF6C454FD}" srcOrd="1" destOrd="0" presId="urn:microsoft.com/office/officeart/2005/8/layout/hierarchy4"/>
    <dgm:cxn modelId="{0360DF07-7240-3746-A364-AEE2FC65F0AE}" type="presParOf" srcId="{B17E56F9-66D5-364D-9543-483E87FBFBEA}" destId="{4EEE0BB2-95C5-6A42-A6DC-5D7446A33564}" srcOrd="2" destOrd="0" presId="urn:microsoft.com/office/officeart/2005/8/layout/hierarchy4"/>
    <dgm:cxn modelId="{1CD39815-387C-A043-9207-61AC24A7AF9A}" type="presParOf" srcId="{4EEE0BB2-95C5-6A42-A6DC-5D7446A33564}" destId="{CA4D72F1-2413-3641-A1AE-29A9B9A4C60E}" srcOrd="0" destOrd="0" presId="urn:microsoft.com/office/officeart/2005/8/layout/hierarchy4"/>
    <dgm:cxn modelId="{ACD430EC-F885-1E4B-9E4C-2838CD91F6DF}" type="presParOf" srcId="{CA4D72F1-2413-3641-A1AE-29A9B9A4C60E}" destId="{291ECAC4-0682-1F4B-9018-5785CEA9C7E7}" srcOrd="0" destOrd="0" presId="urn:microsoft.com/office/officeart/2005/8/layout/hierarchy4"/>
    <dgm:cxn modelId="{EC43A069-6888-5E45-9767-94462BA477AF}" type="presParOf" srcId="{CA4D72F1-2413-3641-A1AE-29A9B9A4C60E}" destId="{F9B6A7AC-D661-F944-B436-6905BB7CDA4C}" srcOrd="1" destOrd="0" presId="urn:microsoft.com/office/officeart/2005/8/layout/hierarchy4"/>
    <dgm:cxn modelId="{C65FF969-3A8F-9C43-85A8-9FF66835B6AE}" type="presParOf" srcId="{4EEE0BB2-95C5-6A42-A6DC-5D7446A33564}" destId="{877B0B35-D198-0C44-AC12-A8A17B606A04}" srcOrd="1" destOrd="0" presId="urn:microsoft.com/office/officeart/2005/8/layout/hierarchy4"/>
    <dgm:cxn modelId="{85E5A1C6-9FF4-F349-A255-3F1C2F132DEE}" type="presParOf" srcId="{4EEE0BB2-95C5-6A42-A6DC-5D7446A33564}" destId="{8B7F8C1A-7EEF-1549-92E3-223B434EC268}" srcOrd="2" destOrd="0" presId="urn:microsoft.com/office/officeart/2005/8/layout/hierarchy4"/>
    <dgm:cxn modelId="{7B525683-116B-904A-9118-3B135C4B4FD4}" type="presParOf" srcId="{8B7F8C1A-7EEF-1549-92E3-223B434EC268}" destId="{6CAB822F-ADFD-264B-B54F-57B75B87BADC}" srcOrd="0" destOrd="0" presId="urn:microsoft.com/office/officeart/2005/8/layout/hierarchy4"/>
    <dgm:cxn modelId="{1CF1CBD6-ADC3-474A-B2ED-08E2311F047D}" type="presParOf" srcId="{8B7F8C1A-7EEF-1549-92E3-223B434EC268}" destId="{F7F14E80-663E-4F41-B434-78EBB77C09DA}" srcOrd="1" destOrd="0" presId="urn:microsoft.com/office/officeart/2005/8/layout/hierarchy4"/>
    <dgm:cxn modelId="{478A1F89-2E78-7542-B5D9-BE72F14BF7D8}" type="presParOf" srcId="{4EEE0BB2-95C5-6A42-A6DC-5D7446A33564}" destId="{62774CA8-FFAA-224A-B951-A7123647171F}" srcOrd="3" destOrd="0" presId="urn:microsoft.com/office/officeart/2005/8/layout/hierarchy4"/>
    <dgm:cxn modelId="{90E2AD2F-8B61-7A41-AD2B-48B1BAD00AB6}" type="presParOf" srcId="{4EEE0BB2-95C5-6A42-A6DC-5D7446A33564}" destId="{7D2383C3-18C6-2E40-959B-B9CD46A9305E}" srcOrd="4" destOrd="0" presId="urn:microsoft.com/office/officeart/2005/8/layout/hierarchy4"/>
    <dgm:cxn modelId="{0135B4D3-6135-644D-B693-D3AB0705757F}" type="presParOf" srcId="{7D2383C3-18C6-2E40-959B-B9CD46A9305E}" destId="{B88D24CC-E508-884A-A6BC-8389D8F914E2}" srcOrd="0" destOrd="0" presId="urn:microsoft.com/office/officeart/2005/8/layout/hierarchy4"/>
    <dgm:cxn modelId="{629C3575-2558-4847-9DFC-4AD6665D67B5}" type="presParOf" srcId="{7D2383C3-18C6-2E40-959B-B9CD46A9305E}" destId="{4AFC4078-4EF0-0A41-BC92-79AC135C68E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40CB3-E77B-EC4A-81F1-DF90D91DF6A4}">
      <dsp:nvSpPr>
        <dsp:cNvPr id="0" name=""/>
        <dsp:cNvSpPr/>
      </dsp:nvSpPr>
      <dsp:spPr>
        <a:xfrm>
          <a:off x="3080" y="953641"/>
          <a:ext cx="2444055" cy="195524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B2F460-DD5D-2846-A1F7-7E08C4D236C1}">
      <dsp:nvSpPr>
        <dsp:cNvPr id="0" name=""/>
        <dsp:cNvSpPr/>
      </dsp:nvSpPr>
      <dsp:spPr>
        <a:xfrm>
          <a:off x="223045"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Eduardo </a:t>
          </a:r>
          <a:r>
            <a:rPr lang="en-US" sz="2200" kern="1200" dirty="0" err="1"/>
            <a:t>Peynetti</a:t>
          </a:r>
          <a:endParaRPr lang="en-US" sz="2200" kern="1200" dirty="0"/>
        </a:p>
      </dsp:txBody>
      <dsp:txXfrm>
        <a:off x="223045" y="2713361"/>
        <a:ext cx="2175209" cy="684335"/>
      </dsp:txXfrm>
    </dsp:sp>
    <dsp:sp modelId="{B1F16A6E-DD2F-0D4A-A795-408F7267C926}">
      <dsp:nvSpPr>
        <dsp:cNvPr id="0" name=""/>
        <dsp:cNvSpPr/>
      </dsp:nvSpPr>
      <dsp:spPr>
        <a:xfrm>
          <a:off x="2691541" y="953641"/>
          <a:ext cx="2444055" cy="195524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BDF561-D810-E149-B2AF-3BD8E5B39482}">
      <dsp:nvSpPr>
        <dsp:cNvPr id="0" name=""/>
        <dsp:cNvSpPr/>
      </dsp:nvSpPr>
      <dsp:spPr>
        <a:xfrm>
          <a:off x="2911506"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Jessica Wijaya</a:t>
          </a:r>
        </a:p>
      </dsp:txBody>
      <dsp:txXfrm>
        <a:off x="2911506" y="2713361"/>
        <a:ext cx="2175209" cy="684335"/>
      </dsp:txXfrm>
    </dsp:sp>
    <dsp:sp modelId="{535A7A61-4001-BA4D-9598-8E66959ECF27}">
      <dsp:nvSpPr>
        <dsp:cNvPr id="0" name=""/>
        <dsp:cNvSpPr/>
      </dsp:nvSpPr>
      <dsp:spPr>
        <a:xfrm>
          <a:off x="5380002" y="953641"/>
          <a:ext cx="2444055" cy="195524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2E4A64-28CD-3C45-96D3-C6BC7EF906BB}">
      <dsp:nvSpPr>
        <dsp:cNvPr id="0" name=""/>
        <dsp:cNvSpPr/>
      </dsp:nvSpPr>
      <dsp:spPr>
        <a:xfrm>
          <a:off x="5599967"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Rohit Beri</a:t>
          </a:r>
        </a:p>
      </dsp:txBody>
      <dsp:txXfrm>
        <a:off x="5599967" y="2713361"/>
        <a:ext cx="2175209" cy="684335"/>
      </dsp:txXfrm>
    </dsp:sp>
    <dsp:sp modelId="{380936C4-693F-B043-A33F-2D7614CE4DE3}">
      <dsp:nvSpPr>
        <dsp:cNvPr id="0" name=""/>
        <dsp:cNvSpPr/>
      </dsp:nvSpPr>
      <dsp:spPr>
        <a:xfrm>
          <a:off x="8068463" y="953641"/>
          <a:ext cx="2444055" cy="195524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3000" b="-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7ACF5B-3644-4542-9317-78D175B25DDC}">
      <dsp:nvSpPr>
        <dsp:cNvPr id="0" name=""/>
        <dsp:cNvSpPr/>
      </dsp:nvSpPr>
      <dsp:spPr>
        <a:xfrm>
          <a:off x="8288428" y="2713361"/>
          <a:ext cx="2175209" cy="684335"/>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Stuart Neilson</a:t>
          </a:r>
        </a:p>
      </dsp:txBody>
      <dsp:txXfrm>
        <a:off x="8288428" y="2713361"/>
        <a:ext cx="2175209" cy="6843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1448282" y="944734"/>
          <a:ext cx="902549" cy="902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Transfer Learning</a:t>
          </a:r>
        </a:p>
      </dsp:txBody>
      <dsp:txXfrm>
        <a:off x="1580457" y="1076909"/>
        <a:ext cx="638199" cy="638199"/>
      </dsp:txXfrm>
    </dsp:sp>
    <dsp:sp modelId="{529A8545-B621-C646-97D6-CDE04FD2F1E6}">
      <dsp:nvSpPr>
        <dsp:cNvPr id="0" name=""/>
        <dsp:cNvSpPr/>
      </dsp:nvSpPr>
      <dsp:spPr>
        <a:xfrm rot="11700000">
          <a:off x="766362"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349083"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Problem</a:t>
          </a:r>
        </a:p>
      </dsp:txBody>
      <dsp:txXfrm>
        <a:off x="369173" y="772555"/>
        <a:ext cx="817241" cy="645757"/>
      </dsp:txXfrm>
    </dsp:sp>
    <dsp:sp modelId="{3B9CF309-FE77-3848-9168-C6603773A10A}">
      <dsp:nvSpPr>
        <dsp:cNvPr id="0" name=""/>
        <dsp:cNvSpPr/>
      </dsp:nvSpPr>
      <dsp:spPr>
        <a:xfrm rot="14700000">
          <a:off x="1215042"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980045"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Solution</a:t>
          </a:r>
        </a:p>
      </dsp:txBody>
      <dsp:txXfrm>
        <a:off x="1000135" y="20604"/>
        <a:ext cx="817241" cy="645757"/>
      </dsp:txXfrm>
    </dsp:sp>
    <dsp:sp modelId="{82E3EB65-9062-A744-B835-18ECDECBBB36}">
      <dsp:nvSpPr>
        <dsp:cNvPr id="0" name=""/>
        <dsp:cNvSpPr/>
      </dsp:nvSpPr>
      <dsp:spPr>
        <a:xfrm rot="17700000">
          <a:off x="1913065"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1961647" y="514"/>
          <a:ext cx="857421" cy="68593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t" anchorCtr="0">
          <a:noAutofit/>
        </a:bodyPr>
        <a:lstStyle/>
        <a:p>
          <a:pPr marL="0" lvl="0" indent="0" algn="l" defTabSz="577850">
            <a:lnSpc>
              <a:spcPct val="90000"/>
            </a:lnSpc>
            <a:spcBef>
              <a:spcPct val="0"/>
            </a:spcBef>
            <a:spcAft>
              <a:spcPct val="35000"/>
            </a:spcAft>
            <a:buNone/>
          </a:pPr>
          <a:r>
            <a:rPr lang="en-US" sz="1300" b="1" kern="1200" dirty="0"/>
            <a:t>Data</a:t>
          </a:r>
        </a:p>
        <a:p>
          <a:pPr marL="57150" lvl="1" indent="-57150" algn="l" defTabSz="444500">
            <a:lnSpc>
              <a:spcPct val="90000"/>
            </a:lnSpc>
            <a:spcBef>
              <a:spcPct val="0"/>
            </a:spcBef>
            <a:spcAft>
              <a:spcPct val="15000"/>
            </a:spcAft>
            <a:buChar char="•"/>
          </a:pPr>
          <a:r>
            <a:rPr lang="en-US" sz="1000" b="1" kern="1200" dirty="0"/>
            <a:t>Strategy</a:t>
          </a:r>
        </a:p>
        <a:p>
          <a:pPr marL="57150" lvl="1" indent="-57150" algn="l" defTabSz="444500">
            <a:lnSpc>
              <a:spcPct val="90000"/>
            </a:lnSpc>
            <a:spcBef>
              <a:spcPct val="0"/>
            </a:spcBef>
            <a:spcAft>
              <a:spcPct val="15000"/>
            </a:spcAft>
            <a:buChar char="•"/>
          </a:pPr>
          <a:r>
            <a:rPr lang="en-US" sz="1000" kern="1200" dirty="0">
              <a:solidFill>
                <a:schemeClr val="bg1">
                  <a:lumMod val="85000"/>
                </a:schemeClr>
              </a:solidFill>
            </a:rPr>
            <a:t>Objective</a:t>
          </a:r>
        </a:p>
      </dsp:txBody>
      <dsp:txXfrm>
        <a:off x="1981737" y="20604"/>
        <a:ext cx="817241" cy="645757"/>
      </dsp:txXfrm>
    </dsp:sp>
    <dsp:sp modelId="{DB6DAF44-187D-F54C-B12F-366812677E5A}">
      <dsp:nvSpPr>
        <dsp:cNvPr id="0" name=""/>
        <dsp:cNvSpPr/>
      </dsp:nvSpPr>
      <dsp:spPr>
        <a:xfrm rot="20700000">
          <a:off x="2361745"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2592608"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Model</a:t>
          </a:r>
        </a:p>
      </dsp:txBody>
      <dsp:txXfrm>
        <a:off x="2612698" y="772555"/>
        <a:ext cx="817241" cy="6457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F88F9-698A-5846-8980-E284C9D85A3D}">
      <dsp:nvSpPr>
        <dsp:cNvPr id="0" name=""/>
        <dsp:cNvSpPr/>
      </dsp:nvSpPr>
      <dsp:spPr>
        <a:xfrm>
          <a:off x="4127" y="1503"/>
          <a:ext cx="10507344" cy="98691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Objective</a:t>
          </a:r>
        </a:p>
      </dsp:txBody>
      <dsp:txXfrm>
        <a:off x="33033" y="30409"/>
        <a:ext cx="10449532" cy="929100"/>
      </dsp:txXfrm>
    </dsp:sp>
    <dsp:sp modelId="{0A9D3757-16B5-244A-BB63-A2FBE88AEA09}">
      <dsp:nvSpPr>
        <dsp:cNvPr id="0" name=""/>
        <dsp:cNvSpPr/>
      </dsp:nvSpPr>
      <dsp:spPr>
        <a:xfrm>
          <a:off x="4127" y="1121976"/>
          <a:ext cx="1596309" cy="986912"/>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Space Adaptation</a:t>
          </a:r>
        </a:p>
      </dsp:txBody>
      <dsp:txXfrm>
        <a:off x="33033" y="1150882"/>
        <a:ext cx="1538497" cy="929100"/>
      </dsp:txXfrm>
    </dsp:sp>
    <dsp:sp modelId="{72B89BC2-EB7B-EE4A-B3C1-EC98760C5106}">
      <dsp:nvSpPr>
        <dsp:cNvPr id="0" name=""/>
        <dsp:cNvSpPr/>
      </dsp:nvSpPr>
      <dsp:spPr>
        <a:xfrm>
          <a:off x="4127" y="2242449"/>
          <a:ext cx="781738"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Feature Space</a:t>
          </a:r>
        </a:p>
      </dsp:txBody>
      <dsp:txXfrm>
        <a:off x="27023" y="2265345"/>
        <a:ext cx="735946" cy="941120"/>
      </dsp:txXfrm>
    </dsp:sp>
    <dsp:sp modelId="{C212C937-0F01-DF49-8D72-37468C461A4B}">
      <dsp:nvSpPr>
        <dsp:cNvPr id="0" name=""/>
        <dsp:cNvSpPr/>
      </dsp:nvSpPr>
      <dsp:spPr>
        <a:xfrm>
          <a:off x="818698" y="2242449"/>
          <a:ext cx="781738"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Label Space</a:t>
          </a:r>
        </a:p>
      </dsp:txBody>
      <dsp:txXfrm>
        <a:off x="841594" y="2265345"/>
        <a:ext cx="735946" cy="941120"/>
      </dsp:txXfrm>
    </dsp:sp>
    <dsp:sp modelId="{B607FAD7-906D-874F-91C5-BE6BD9754DFF}">
      <dsp:nvSpPr>
        <dsp:cNvPr id="0" name=""/>
        <dsp:cNvSpPr/>
      </dsp:nvSpPr>
      <dsp:spPr>
        <a:xfrm>
          <a:off x="1666103" y="1121976"/>
          <a:ext cx="5587083" cy="98691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Distribution Adaptation</a:t>
          </a:r>
        </a:p>
      </dsp:txBody>
      <dsp:txXfrm>
        <a:off x="1695009" y="1150882"/>
        <a:ext cx="5529271" cy="929100"/>
      </dsp:txXfrm>
    </dsp:sp>
    <dsp:sp modelId="{D7CCA890-C36A-CC47-8A75-E65904305215}">
      <dsp:nvSpPr>
        <dsp:cNvPr id="0" name=""/>
        <dsp:cNvSpPr/>
      </dsp:nvSpPr>
      <dsp:spPr>
        <a:xfrm>
          <a:off x="1666103" y="2242449"/>
          <a:ext cx="2378048"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Type</a:t>
          </a:r>
        </a:p>
      </dsp:txBody>
      <dsp:txXfrm>
        <a:off x="1695009" y="2271355"/>
        <a:ext cx="2320236" cy="929100"/>
      </dsp:txXfrm>
    </dsp:sp>
    <dsp:sp modelId="{1F5A29C3-2287-724A-8E19-09D7DE874E9C}">
      <dsp:nvSpPr>
        <dsp:cNvPr id="0" name=""/>
        <dsp:cNvSpPr/>
      </dsp:nvSpPr>
      <dsp:spPr>
        <a:xfrm>
          <a:off x="1666103"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Marginal Distribution</a:t>
          </a:r>
        </a:p>
      </dsp:txBody>
      <dsp:txXfrm>
        <a:off x="1688999" y="3385818"/>
        <a:ext cx="735946" cy="941120"/>
      </dsp:txXfrm>
    </dsp:sp>
    <dsp:sp modelId="{D2F8DEB5-8351-2143-9C4A-665CF5CA6209}">
      <dsp:nvSpPr>
        <dsp:cNvPr id="0" name=""/>
        <dsp:cNvSpPr/>
      </dsp:nvSpPr>
      <dsp:spPr>
        <a:xfrm>
          <a:off x="2464258"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Conditional Distribution</a:t>
          </a:r>
        </a:p>
      </dsp:txBody>
      <dsp:txXfrm>
        <a:off x="2487154" y="3385818"/>
        <a:ext cx="735946" cy="941120"/>
      </dsp:txXfrm>
    </dsp:sp>
    <dsp:sp modelId="{C4FAF980-C474-B14B-BE4D-3BC83AE1E934}">
      <dsp:nvSpPr>
        <dsp:cNvPr id="0" name=""/>
        <dsp:cNvSpPr/>
      </dsp:nvSpPr>
      <dsp:spPr>
        <a:xfrm>
          <a:off x="3262412"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Joint Distribution</a:t>
          </a:r>
        </a:p>
      </dsp:txBody>
      <dsp:txXfrm>
        <a:off x="3285308" y="3385818"/>
        <a:ext cx="735946" cy="941120"/>
      </dsp:txXfrm>
    </dsp:sp>
    <dsp:sp modelId="{C19F85F7-8DAA-484A-AD28-5E767BEF415A}">
      <dsp:nvSpPr>
        <dsp:cNvPr id="0" name=""/>
        <dsp:cNvSpPr/>
      </dsp:nvSpPr>
      <dsp:spPr>
        <a:xfrm>
          <a:off x="4076984" y="2242449"/>
          <a:ext cx="3176202"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Measurement</a:t>
          </a:r>
        </a:p>
      </dsp:txBody>
      <dsp:txXfrm>
        <a:off x="4105890" y="2271355"/>
        <a:ext cx="3118390" cy="929100"/>
      </dsp:txXfrm>
    </dsp:sp>
    <dsp:sp modelId="{0DC68D08-C5BF-2144-B055-B3B5B968438C}">
      <dsp:nvSpPr>
        <dsp:cNvPr id="0" name=""/>
        <dsp:cNvSpPr/>
      </dsp:nvSpPr>
      <dsp:spPr>
        <a:xfrm>
          <a:off x="4076984"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Max Mean Discrepancy</a:t>
          </a:r>
        </a:p>
      </dsp:txBody>
      <dsp:txXfrm>
        <a:off x="4099880" y="3385818"/>
        <a:ext cx="735946" cy="941120"/>
      </dsp:txXfrm>
    </dsp:sp>
    <dsp:sp modelId="{F7B93D86-7CC5-454C-A281-C18240D94870}">
      <dsp:nvSpPr>
        <dsp:cNvPr id="0" name=""/>
        <dsp:cNvSpPr/>
      </dsp:nvSpPr>
      <dsp:spPr>
        <a:xfrm>
          <a:off x="4875139"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KL Divergence</a:t>
          </a:r>
        </a:p>
      </dsp:txBody>
      <dsp:txXfrm>
        <a:off x="4898035" y="3385818"/>
        <a:ext cx="735946" cy="941120"/>
      </dsp:txXfrm>
    </dsp:sp>
    <dsp:sp modelId="{E56612CD-3018-F844-93CC-A97A19D9522E}">
      <dsp:nvSpPr>
        <dsp:cNvPr id="0" name=""/>
        <dsp:cNvSpPr/>
      </dsp:nvSpPr>
      <dsp:spPr>
        <a:xfrm>
          <a:off x="5673293"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JS Divergence</a:t>
          </a:r>
        </a:p>
      </dsp:txBody>
      <dsp:txXfrm>
        <a:off x="5696189" y="3385818"/>
        <a:ext cx="735946" cy="941120"/>
      </dsp:txXfrm>
    </dsp:sp>
    <dsp:sp modelId="{61B3271C-A0C6-8949-B369-BE2C463E6CBC}">
      <dsp:nvSpPr>
        <dsp:cNvPr id="0" name=""/>
        <dsp:cNvSpPr/>
      </dsp:nvSpPr>
      <dsp:spPr>
        <a:xfrm>
          <a:off x="6471448"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Bregman Divergence</a:t>
          </a:r>
        </a:p>
      </dsp:txBody>
      <dsp:txXfrm>
        <a:off x="6494344" y="3385818"/>
        <a:ext cx="735946" cy="941120"/>
      </dsp:txXfrm>
    </dsp:sp>
    <dsp:sp modelId="{1DB45A66-C32A-D84B-9F22-C6738123EA4B}">
      <dsp:nvSpPr>
        <dsp:cNvPr id="0" name=""/>
        <dsp:cNvSpPr/>
      </dsp:nvSpPr>
      <dsp:spPr>
        <a:xfrm>
          <a:off x="7318853" y="1121976"/>
          <a:ext cx="3192619" cy="98691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Property Preserve/Adj.</a:t>
          </a:r>
        </a:p>
      </dsp:txBody>
      <dsp:txXfrm>
        <a:off x="7347759" y="1150882"/>
        <a:ext cx="3134807" cy="929100"/>
      </dsp:txXfrm>
    </dsp:sp>
    <dsp:sp modelId="{636CA341-15E2-5843-AD03-8AC61180B4AE}">
      <dsp:nvSpPr>
        <dsp:cNvPr id="0" name=""/>
        <dsp:cNvSpPr/>
      </dsp:nvSpPr>
      <dsp:spPr>
        <a:xfrm>
          <a:off x="7318853" y="2242449"/>
          <a:ext cx="1579893"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Statistical Property</a:t>
          </a:r>
        </a:p>
      </dsp:txBody>
      <dsp:txXfrm>
        <a:off x="7347759" y="2271355"/>
        <a:ext cx="1522081" cy="929100"/>
      </dsp:txXfrm>
    </dsp:sp>
    <dsp:sp modelId="{50D833EE-735A-014E-8A64-B9A511311828}">
      <dsp:nvSpPr>
        <dsp:cNvPr id="0" name=""/>
        <dsp:cNvSpPr/>
      </dsp:nvSpPr>
      <dsp:spPr>
        <a:xfrm>
          <a:off x="7318853"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Mean</a:t>
          </a:r>
        </a:p>
      </dsp:txBody>
      <dsp:txXfrm>
        <a:off x="7341749" y="3385818"/>
        <a:ext cx="735946" cy="941120"/>
      </dsp:txXfrm>
    </dsp:sp>
    <dsp:sp modelId="{840807C0-571B-6049-90AA-E605AAED1C92}">
      <dsp:nvSpPr>
        <dsp:cNvPr id="0" name=""/>
        <dsp:cNvSpPr/>
      </dsp:nvSpPr>
      <dsp:spPr>
        <a:xfrm>
          <a:off x="8117007"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Covariance</a:t>
          </a:r>
        </a:p>
      </dsp:txBody>
      <dsp:txXfrm>
        <a:off x="8139903" y="3385818"/>
        <a:ext cx="735946" cy="941120"/>
      </dsp:txXfrm>
    </dsp:sp>
    <dsp:sp modelId="{439FF6E1-968F-914B-9110-57EE38AAF1A3}">
      <dsp:nvSpPr>
        <dsp:cNvPr id="0" name=""/>
        <dsp:cNvSpPr/>
      </dsp:nvSpPr>
      <dsp:spPr>
        <a:xfrm>
          <a:off x="8931579" y="2242449"/>
          <a:ext cx="1579893"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Geometric Structure</a:t>
          </a:r>
        </a:p>
      </dsp:txBody>
      <dsp:txXfrm>
        <a:off x="8960485" y="2271355"/>
        <a:ext cx="1522081" cy="929100"/>
      </dsp:txXfrm>
    </dsp:sp>
    <dsp:sp modelId="{C05BEF5A-A8CB-324F-BD7E-F2A3B9761434}">
      <dsp:nvSpPr>
        <dsp:cNvPr id="0" name=""/>
        <dsp:cNvSpPr/>
      </dsp:nvSpPr>
      <dsp:spPr>
        <a:xfrm>
          <a:off x="8931579"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Manifold</a:t>
          </a:r>
        </a:p>
      </dsp:txBody>
      <dsp:txXfrm>
        <a:off x="8954475" y="3385818"/>
        <a:ext cx="735946" cy="941120"/>
      </dsp:txXfrm>
    </dsp:sp>
    <dsp:sp modelId="{F50FDD16-AA71-6E48-BECF-AE497DE52B7D}">
      <dsp:nvSpPr>
        <dsp:cNvPr id="0" name=""/>
        <dsp:cNvSpPr/>
      </dsp:nvSpPr>
      <dsp:spPr>
        <a:xfrm>
          <a:off x="9729734"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Cluster</a:t>
          </a:r>
        </a:p>
      </dsp:txBody>
      <dsp:txXfrm>
        <a:off x="9752630" y="3385818"/>
        <a:ext cx="735946" cy="9411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1448282" y="944734"/>
          <a:ext cx="902549" cy="902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Transfer Learning</a:t>
          </a:r>
        </a:p>
      </dsp:txBody>
      <dsp:txXfrm>
        <a:off x="1580457" y="1076909"/>
        <a:ext cx="638199" cy="638199"/>
      </dsp:txXfrm>
    </dsp:sp>
    <dsp:sp modelId="{529A8545-B621-C646-97D6-CDE04FD2F1E6}">
      <dsp:nvSpPr>
        <dsp:cNvPr id="0" name=""/>
        <dsp:cNvSpPr/>
      </dsp:nvSpPr>
      <dsp:spPr>
        <a:xfrm rot="11700000">
          <a:off x="766362"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349083"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Problem</a:t>
          </a:r>
        </a:p>
      </dsp:txBody>
      <dsp:txXfrm>
        <a:off x="369173" y="772555"/>
        <a:ext cx="817241" cy="645757"/>
      </dsp:txXfrm>
    </dsp:sp>
    <dsp:sp modelId="{3B9CF309-FE77-3848-9168-C6603773A10A}">
      <dsp:nvSpPr>
        <dsp:cNvPr id="0" name=""/>
        <dsp:cNvSpPr/>
      </dsp:nvSpPr>
      <dsp:spPr>
        <a:xfrm rot="14700000">
          <a:off x="1215042"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980045"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Solution</a:t>
          </a:r>
        </a:p>
      </dsp:txBody>
      <dsp:txXfrm>
        <a:off x="1000135" y="20604"/>
        <a:ext cx="817241" cy="645757"/>
      </dsp:txXfrm>
    </dsp:sp>
    <dsp:sp modelId="{82E3EB65-9062-A744-B835-18ECDECBBB36}">
      <dsp:nvSpPr>
        <dsp:cNvPr id="0" name=""/>
        <dsp:cNvSpPr/>
      </dsp:nvSpPr>
      <dsp:spPr>
        <a:xfrm rot="17700000">
          <a:off x="1913065"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1961647" y="514"/>
          <a:ext cx="857421" cy="68593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t" anchorCtr="0">
          <a:noAutofit/>
        </a:bodyPr>
        <a:lstStyle/>
        <a:p>
          <a:pPr marL="0" lvl="0" indent="0" algn="l" defTabSz="577850">
            <a:lnSpc>
              <a:spcPct val="90000"/>
            </a:lnSpc>
            <a:spcBef>
              <a:spcPct val="0"/>
            </a:spcBef>
            <a:spcAft>
              <a:spcPct val="35000"/>
            </a:spcAft>
            <a:buNone/>
          </a:pPr>
          <a:r>
            <a:rPr lang="en-US" sz="1300" b="1" kern="1200" dirty="0"/>
            <a:t>Data</a:t>
          </a:r>
        </a:p>
        <a:p>
          <a:pPr marL="57150" lvl="1" indent="-57150" algn="l" defTabSz="444500">
            <a:lnSpc>
              <a:spcPct val="90000"/>
            </a:lnSpc>
            <a:spcBef>
              <a:spcPct val="0"/>
            </a:spcBef>
            <a:spcAft>
              <a:spcPct val="15000"/>
            </a:spcAft>
            <a:buChar char="•"/>
          </a:pPr>
          <a:r>
            <a:rPr lang="en-US" sz="1000" kern="1200" dirty="0">
              <a:solidFill>
                <a:schemeClr val="bg1">
                  <a:lumMod val="85000"/>
                </a:schemeClr>
              </a:solidFill>
            </a:rPr>
            <a:t>Strategy</a:t>
          </a:r>
        </a:p>
        <a:p>
          <a:pPr marL="57150" lvl="1" indent="-57150" algn="l" defTabSz="444500">
            <a:lnSpc>
              <a:spcPct val="90000"/>
            </a:lnSpc>
            <a:spcBef>
              <a:spcPct val="0"/>
            </a:spcBef>
            <a:spcAft>
              <a:spcPct val="15000"/>
            </a:spcAft>
            <a:buChar char="•"/>
          </a:pPr>
          <a:r>
            <a:rPr lang="en-US" sz="1000" b="1" kern="1200" dirty="0"/>
            <a:t>Objective</a:t>
          </a:r>
        </a:p>
      </dsp:txBody>
      <dsp:txXfrm>
        <a:off x="1981737" y="20604"/>
        <a:ext cx="817241" cy="645757"/>
      </dsp:txXfrm>
    </dsp:sp>
    <dsp:sp modelId="{DB6DAF44-187D-F54C-B12F-366812677E5A}">
      <dsp:nvSpPr>
        <dsp:cNvPr id="0" name=""/>
        <dsp:cNvSpPr/>
      </dsp:nvSpPr>
      <dsp:spPr>
        <a:xfrm rot="20700000">
          <a:off x="2361745"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2592608"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Model</a:t>
          </a:r>
        </a:p>
      </dsp:txBody>
      <dsp:txXfrm>
        <a:off x="2612698" y="772555"/>
        <a:ext cx="817241" cy="6457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288D2-9058-4942-B098-43399F3F3FC1}">
      <dsp:nvSpPr>
        <dsp:cNvPr id="0" name=""/>
        <dsp:cNvSpPr/>
      </dsp:nvSpPr>
      <dsp:spPr>
        <a:xfrm>
          <a:off x="821" y="600"/>
          <a:ext cx="7773328" cy="133004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Strategy</a:t>
          </a:r>
        </a:p>
      </dsp:txBody>
      <dsp:txXfrm>
        <a:off x="39777" y="39556"/>
        <a:ext cx="7695416" cy="1252135"/>
      </dsp:txXfrm>
    </dsp:sp>
    <dsp:sp modelId="{03664A55-EEB3-F443-9F1E-CFC4A03E662E}">
      <dsp:nvSpPr>
        <dsp:cNvPr id="0" name=""/>
        <dsp:cNvSpPr/>
      </dsp:nvSpPr>
      <dsp:spPr>
        <a:xfrm>
          <a:off x="821" y="1510645"/>
          <a:ext cx="1677566"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Model Control</a:t>
          </a:r>
        </a:p>
      </dsp:txBody>
      <dsp:txXfrm>
        <a:off x="39777" y="1549601"/>
        <a:ext cx="1599654" cy="1252135"/>
      </dsp:txXfrm>
    </dsp:sp>
    <dsp:sp modelId="{798DFB82-F312-854F-A845-75A4B1DEAF7D}">
      <dsp:nvSpPr>
        <dsp:cNvPr id="0" name=""/>
        <dsp:cNvSpPr/>
      </dsp:nvSpPr>
      <dsp:spPr>
        <a:xfrm>
          <a:off x="821" y="3020690"/>
          <a:ext cx="82153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Consensus </a:t>
          </a:r>
          <a:r>
            <a:rPr lang="en-US" sz="1100" kern="1200" dirty="0" err="1"/>
            <a:t>Regularizer</a:t>
          </a:r>
          <a:endParaRPr lang="en-US" sz="1100" kern="1200" dirty="0"/>
        </a:p>
      </dsp:txBody>
      <dsp:txXfrm>
        <a:off x="24883" y="3044752"/>
        <a:ext cx="773407" cy="1281923"/>
      </dsp:txXfrm>
    </dsp:sp>
    <dsp:sp modelId="{7B837432-70C7-0D43-A459-1389B8C16BF9}">
      <dsp:nvSpPr>
        <dsp:cNvPr id="0" name=""/>
        <dsp:cNvSpPr/>
      </dsp:nvSpPr>
      <dsp:spPr>
        <a:xfrm>
          <a:off x="856857" y="3020690"/>
          <a:ext cx="82153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Domain-dependent </a:t>
          </a:r>
          <a:r>
            <a:rPr lang="en-US" sz="1100" kern="1200" dirty="0" err="1"/>
            <a:t>Regularizer</a:t>
          </a:r>
          <a:endParaRPr lang="en-US" sz="1100" kern="1200" dirty="0"/>
        </a:p>
      </dsp:txBody>
      <dsp:txXfrm>
        <a:off x="880919" y="3044752"/>
        <a:ext cx="773407" cy="1281923"/>
      </dsp:txXfrm>
    </dsp:sp>
    <dsp:sp modelId="{22D7015A-CAB4-0542-87D6-CA76AD8C7D9E}">
      <dsp:nvSpPr>
        <dsp:cNvPr id="0" name=""/>
        <dsp:cNvSpPr/>
      </dsp:nvSpPr>
      <dsp:spPr>
        <a:xfrm>
          <a:off x="1747396" y="1510645"/>
          <a:ext cx="1677566"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Control</a:t>
          </a:r>
        </a:p>
      </dsp:txBody>
      <dsp:txXfrm>
        <a:off x="1786352" y="1549601"/>
        <a:ext cx="1599654" cy="1252135"/>
      </dsp:txXfrm>
    </dsp:sp>
    <dsp:sp modelId="{AAA695C5-4622-CA4D-9778-BD5158A01A35}">
      <dsp:nvSpPr>
        <dsp:cNvPr id="0" name=""/>
        <dsp:cNvSpPr/>
      </dsp:nvSpPr>
      <dsp:spPr>
        <a:xfrm>
          <a:off x="1747396" y="3020690"/>
          <a:ext cx="82153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Sharing</a:t>
          </a:r>
        </a:p>
      </dsp:txBody>
      <dsp:txXfrm>
        <a:off x="1771458" y="3044752"/>
        <a:ext cx="773407" cy="1281923"/>
      </dsp:txXfrm>
    </dsp:sp>
    <dsp:sp modelId="{D3DC2AD2-9E37-AE4E-BC93-85BAC724C7D8}">
      <dsp:nvSpPr>
        <dsp:cNvPr id="0" name=""/>
        <dsp:cNvSpPr/>
      </dsp:nvSpPr>
      <dsp:spPr>
        <a:xfrm>
          <a:off x="2603432" y="3020690"/>
          <a:ext cx="82153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Restriction</a:t>
          </a:r>
        </a:p>
      </dsp:txBody>
      <dsp:txXfrm>
        <a:off x="2627494" y="3044752"/>
        <a:ext cx="773407" cy="1281923"/>
      </dsp:txXfrm>
    </dsp:sp>
    <dsp:sp modelId="{6C856B65-64C8-C645-B033-5ABC9EE880DE}">
      <dsp:nvSpPr>
        <dsp:cNvPr id="0" name=""/>
        <dsp:cNvSpPr/>
      </dsp:nvSpPr>
      <dsp:spPr>
        <a:xfrm>
          <a:off x="3493972" y="1510645"/>
          <a:ext cx="2533602"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Model Ensemble</a:t>
          </a:r>
        </a:p>
      </dsp:txBody>
      <dsp:txXfrm>
        <a:off x="3532928" y="1549601"/>
        <a:ext cx="2455690" cy="1252135"/>
      </dsp:txXfrm>
    </dsp:sp>
    <dsp:sp modelId="{E139CE8B-B3C4-DD4F-B657-FB4DD3228ABB}">
      <dsp:nvSpPr>
        <dsp:cNvPr id="0" name=""/>
        <dsp:cNvSpPr/>
      </dsp:nvSpPr>
      <dsp:spPr>
        <a:xfrm>
          <a:off x="3493972" y="3020690"/>
          <a:ext cx="82153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Voting Strategy</a:t>
          </a:r>
        </a:p>
      </dsp:txBody>
      <dsp:txXfrm>
        <a:off x="3518034" y="3044752"/>
        <a:ext cx="773407" cy="1281923"/>
      </dsp:txXfrm>
    </dsp:sp>
    <dsp:sp modelId="{1560D4AF-CE7E-5141-80DD-A1E9F222FA42}">
      <dsp:nvSpPr>
        <dsp:cNvPr id="0" name=""/>
        <dsp:cNvSpPr/>
      </dsp:nvSpPr>
      <dsp:spPr>
        <a:xfrm>
          <a:off x="4350007" y="3020690"/>
          <a:ext cx="82153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Weighting Strategy</a:t>
          </a:r>
        </a:p>
      </dsp:txBody>
      <dsp:txXfrm>
        <a:off x="4374069" y="3044752"/>
        <a:ext cx="773407" cy="1281923"/>
      </dsp:txXfrm>
    </dsp:sp>
    <dsp:sp modelId="{3ECACD52-799D-D348-8015-B4CE794D88EC}">
      <dsp:nvSpPr>
        <dsp:cNvPr id="0" name=""/>
        <dsp:cNvSpPr/>
      </dsp:nvSpPr>
      <dsp:spPr>
        <a:xfrm>
          <a:off x="5206043" y="3020690"/>
          <a:ext cx="82153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Model Selection</a:t>
          </a:r>
        </a:p>
      </dsp:txBody>
      <dsp:txXfrm>
        <a:off x="5230105" y="3044752"/>
        <a:ext cx="773407" cy="1281923"/>
      </dsp:txXfrm>
    </dsp:sp>
    <dsp:sp modelId="{7D4E50D4-A253-704A-864C-7A3F68856D33}">
      <dsp:nvSpPr>
        <dsp:cNvPr id="0" name=""/>
        <dsp:cNvSpPr/>
      </dsp:nvSpPr>
      <dsp:spPr>
        <a:xfrm>
          <a:off x="6096583" y="1510645"/>
          <a:ext cx="1677566"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Deep Learning Techniques</a:t>
          </a:r>
        </a:p>
      </dsp:txBody>
      <dsp:txXfrm>
        <a:off x="6135539" y="1549601"/>
        <a:ext cx="1599654" cy="1252135"/>
      </dsp:txXfrm>
    </dsp:sp>
    <dsp:sp modelId="{679A7454-AB8A-0946-8BC2-8EB93C6F3875}">
      <dsp:nvSpPr>
        <dsp:cNvPr id="0" name=""/>
        <dsp:cNvSpPr/>
      </dsp:nvSpPr>
      <dsp:spPr>
        <a:xfrm>
          <a:off x="6096583" y="3020690"/>
          <a:ext cx="82153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Traditional DL</a:t>
          </a:r>
        </a:p>
      </dsp:txBody>
      <dsp:txXfrm>
        <a:off x="6120645" y="3044752"/>
        <a:ext cx="773407" cy="1281923"/>
      </dsp:txXfrm>
    </dsp:sp>
    <dsp:sp modelId="{2897BC3E-2300-4A40-8341-6342C923D8B3}">
      <dsp:nvSpPr>
        <dsp:cNvPr id="0" name=""/>
        <dsp:cNvSpPr/>
      </dsp:nvSpPr>
      <dsp:spPr>
        <a:xfrm>
          <a:off x="6952618" y="3020690"/>
          <a:ext cx="82153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Adversarial DL</a:t>
          </a:r>
        </a:p>
      </dsp:txBody>
      <dsp:txXfrm>
        <a:off x="6976680" y="3044752"/>
        <a:ext cx="773407" cy="1281923"/>
      </dsp:txXfrm>
    </dsp:sp>
    <dsp:sp modelId="{E598D3F7-DD68-974B-987B-6F92759F9601}">
      <dsp:nvSpPr>
        <dsp:cNvPr id="0" name=""/>
        <dsp:cNvSpPr/>
      </dsp:nvSpPr>
      <dsp:spPr>
        <a:xfrm>
          <a:off x="7912167" y="600"/>
          <a:ext cx="2602610" cy="133004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Objective</a:t>
          </a:r>
        </a:p>
      </dsp:txBody>
      <dsp:txXfrm>
        <a:off x="7951123" y="39556"/>
        <a:ext cx="2524698" cy="1252135"/>
      </dsp:txXfrm>
    </dsp:sp>
    <dsp:sp modelId="{DCB46EBB-66A3-0841-A2A9-732255491C70}">
      <dsp:nvSpPr>
        <dsp:cNvPr id="0" name=""/>
        <dsp:cNvSpPr/>
      </dsp:nvSpPr>
      <dsp:spPr>
        <a:xfrm>
          <a:off x="7912167" y="1510645"/>
          <a:ext cx="82153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Prediction Making</a:t>
          </a:r>
        </a:p>
      </dsp:txBody>
      <dsp:txXfrm>
        <a:off x="7936229" y="1534707"/>
        <a:ext cx="773407" cy="1281923"/>
      </dsp:txXfrm>
    </dsp:sp>
    <dsp:sp modelId="{E03CBE40-F0DB-CD49-A71B-D0285102A666}">
      <dsp:nvSpPr>
        <dsp:cNvPr id="0" name=""/>
        <dsp:cNvSpPr/>
      </dsp:nvSpPr>
      <dsp:spPr>
        <a:xfrm>
          <a:off x="8802707" y="1510645"/>
          <a:ext cx="82153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 Adaptation</a:t>
          </a:r>
        </a:p>
      </dsp:txBody>
      <dsp:txXfrm>
        <a:off x="8826769" y="1534707"/>
        <a:ext cx="773407" cy="1281923"/>
      </dsp:txXfrm>
    </dsp:sp>
    <dsp:sp modelId="{BE898A1F-1FB2-A641-B24F-D5E05A574749}">
      <dsp:nvSpPr>
        <dsp:cNvPr id="0" name=""/>
        <dsp:cNvSpPr/>
      </dsp:nvSpPr>
      <dsp:spPr>
        <a:xfrm>
          <a:off x="9693247" y="1510645"/>
          <a:ext cx="82153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Pseudo Label Generation</a:t>
          </a:r>
        </a:p>
      </dsp:txBody>
      <dsp:txXfrm>
        <a:off x="9717309" y="1534707"/>
        <a:ext cx="773407" cy="128192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1448282" y="944734"/>
          <a:ext cx="902549" cy="902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Transfer Learning</a:t>
          </a:r>
        </a:p>
      </dsp:txBody>
      <dsp:txXfrm>
        <a:off x="1580457" y="1076909"/>
        <a:ext cx="638199" cy="638199"/>
      </dsp:txXfrm>
    </dsp:sp>
    <dsp:sp modelId="{529A8545-B621-C646-97D6-CDE04FD2F1E6}">
      <dsp:nvSpPr>
        <dsp:cNvPr id="0" name=""/>
        <dsp:cNvSpPr/>
      </dsp:nvSpPr>
      <dsp:spPr>
        <a:xfrm rot="11700000">
          <a:off x="766362"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349083"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Problem</a:t>
          </a:r>
        </a:p>
      </dsp:txBody>
      <dsp:txXfrm>
        <a:off x="369173" y="772555"/>
        <a:ext cx="817241" cy="645757"/>
      </dsp:txXfrm>
    </dsp:sp>
    <dsp:sp modelId="{3B9CF309-FE77-3848-9168-C6603773A10A}">
      <dsp:nvSpPr>
        <dsp:cNvPr id="0" name=""/>
        <dsp:cNvSpPr/>
      </dsp:nvSpPr>
      <dsp:spPr>
        <a:xfrm rot="14700000">
          <a:off x="1215042"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980045"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Solution</a:t>
          </a:r>
        </a:p>
      </dsp:txBody>
      <dsp:txXfrm>
        <a:off x="1000135" y="20604"/>
        <a:ext cx="817241" cy="645757"/>
      </dsp:txXfrm>
    </dsp:sp>
    <dsp:sp modelId="{82E3EB65-9062-A744-B835-18ECDECBBB36}">
      <dsp:nvSpPr>
        <dsp:cNvPr id="0" name=""/>
        <dsp:cNvSpPr/>
      </dsp:nvSpPr>
      <dsp:spPr>
        <a:xfrm rot="17700000">
          <a:off x="1913065"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1961647"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1981737" y="20604"/>
        <a:ext cx="817241" cy="645757"/>
      </dsp:txXfrm>
    </dsp:sp>
    <dsp:sp modelId="{DB6DAF44-187D-F54C-B12F-366812677E5A}">
      <dsp:nvSpPr>
        <dsp:cNvPr id="0" name=""/>
        <dsp:cNvSpPr/>
      </dsp:nvSpPr>
      <dsp:spPr>
        <a:xfrm rot="20700000">
          <a:off x="2361745"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2592608" y="752465"/>
          <a:ext cx="857421" cy="68593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2612698" y="772555"/>
        <a:ext cx="817241" cy="6457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4195868" y="2226292"/>
          <a:ext cx="2123863" cy="212386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Transfer Learning</a:t>
          </a:r>
        </a:p>
      </dsp:txBody>
      <dsp:txXfrm>
        <a:off x="4506901" y="2537325"/>
        <a:ext cx="1501797" cy="1501797"/>
      </dsp:txXfrm>
    </dsp:sp>
    <dsp:sp modelId="{529A8545-B621-C646-97D6-CDE04FD2F1E6}">
      <dsp:nvSpPr>
        <dsp:cNvPr id="0" name=""/>
        <dsp:cNvSpPr/>
      </dsp:nvSpPr>
      <dsp:spPr>
        <a:xfrm rot="11700000">
          <a:off x="2587732" y="2482122"/>
          <a:ext cx="1582323" cy="60530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1605855" y="1772936"/>
          <a:ext cx="2017670" cy="161413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US" sz="2100" kern="1200" dirty="0"/>
            <a:t>Problem</a:t>
          </a:r>
        </a:p>
        <a:p>
          <a:pPr marL="171450" lvl="1" indent="-171450" algn="l" defTabSz="711200">
            <a:lnSpc>
              <a:spcPct val="90000"/>
            </a:lnSpc>
            <a:spcBef>
              <a:spcPct val="0"/>
            </a:spcBef>
            <a:spcAft>
              <a:spcPct val="15000"/>
            </a:spcAft>
            <a:buChar char="•"/>
          </a:pPr>
          <a:r>
            <a:rPr lang="en-US" sz="1600" kern="1200" dirty="0"/>
            <a:t>Label Information Availability</a:t>
          </a:r>
        </a:p>
        <a:p>
          <a:pPr marL="171450" lvl="1" indent="-171450" algn="l" defTabSz="711200">
            <a:lnSpc>
              <a:spcPct val="90000"/>
            </a:lnSpc>
            <a:spcBef>
              <a:spcPct val="0"/>
            </a:spcBef>
            <a:spcAft>
              <a:spcPct val="15000"/>
            </a:spcAft>
            <a:buChar char="•"/>
          </a:pPr>
          <a:r>
            <a:rPr lang="en-US" sz="1600" kern="1200" dirty="0"/>
            <a:t>Feature Space Distributions</a:t>
          </a:r>
        </a:p>
      </dsp:txBody>
      <dsp:txXfrm>
        <a:off x="1653131" y="1820212"/>
        <a:ext cx="1923118" cy="1519584"/>
      </dsp:txXfrm>
    </dsp:sp>
    <dsp:sp modelId="{3B9CF309-FE77-3848-9168-C6603773A10A}">
      <dsp:nvSpPr>
        <dsp:cNvPr id="0" name=""/>
        <dsp:cNvSpPr/>
      </dsp:nvSpPr>
      <dsp:spPr>
        <a:xfrm rot="14700000">
          <a:off x="3644567" y="1222635"/>
          <a:ext cx="1582323" cy="605301"/>
        </a:xfrm>
        <a:prstGeom prst="leftArrow">
          <a:avLst>
            <a:gd name="adj1" fmla="val 60000"/>
            <a:gd name="adj2" fmla="val 50000"/>
          </a:avLst>
        </a:prstGeom>
        <a:solidFill>
          <a:schemeClr val="accent3">
            <a:hueOff val="903533"/>
            <a:satOff val="33333"/>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3092534" y="1182"/>
          <a:ext cx="2017670" cy="1614136"/>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US" sz="2100" kern="1200" dirty="0"/>
            <a:t>Solution</a:t>
          </a:r>
        </a:p>
        <a:p>
          <a:pPr marL="171450" lvl="1" indent="-171450" algn="l" defTabSz="711200">
            <a:lnSpc>
              <a:spcPct val="90000"/>
            </a:lnSpc>
            <a:spcBef>
              <a:spcPct val="0"/>
            </a:spcBef>
            <a:spcAft>
              <a:spcPct val="15000"/>
            </a:spcAft>
            <a:buChar char="•"/>
          </a:pPr>
          <a:r>
            <a:rPr lang="en-US" sz="1600" kern="1200" dirty="0"/>
            <a:t>Instance Based</a:t>
          </a:r>
        </a:p>
        <a:p>
          <a:pPr marL="171450" lvl="1" indent="-171450" algn="l" defTabSz="711200">
            <a:lnSpc>
              <a:spcPct val="90000"/>
            </a:lnSpc>
            <a:spcBef>
              <a:spcPct val="0"/>
            </a:spcBef>
            <a:spcAft>
              <a:spcPct val="15000"/>
            </a:spcAft>
            <a:buChar char="•"/>
          </a:pPr>
          <a:r>
            <a:rPr lang="en-US" sz="1600" kern="1200" dirty="0"/>
            <a:t>Feature Based</a:t>
          </a:r>
        </a:p>
        <a:p>
          <a:pPr marL="171450" lvl="1" indent="-171450" algn="l" defTabSz="711200">
            <a:lnSpc>
              <a:spcPct val="90000"/>
            </a:lnSpc>
            <a:spcBef>
              <a:spcPct val="0"/>
            </a:spcBef>
            <a:spcAft>
              <a:spcPct val="15000"/>
            </a:spcAft>
            <a:buChar char="•"/>
          </a:pPr>
          <a:r>
            <a:rPr lang="en-US" sz="1600" kern="1200" dirty="0"/>
            <a:t>Parameter Based</a:t>
          </a:r>
        </a:p>
        <a:p>
          <a:pPr marL="171450" lvl="1" indent="-171450" algn="l" defTabSz="711200">
            <a:lnSpc>
              <a:spcPct val="90000"/>
            </a:lnSpc>
            <a:spcBef>
              <a:spcPct val="0"/>
            </a:spcBef>
            <a:spcAft>
              <a:spcPct val="15000"/>
            </a:spcAft>
            <a:buChar char="•"/>
          </a:pPr>
          <a:r>
            <a:rPr lang="en-US" sz="1600" kern="1200" dirty="0"/>
            <a:t>Relational Based</a:t>
          </a:r>
        </a:p>
      </dsp:txBody>
      <dsp:txXfrm>
        <a:off x="3139810" y="48458"/>
        <a:ext cx="1923118" cy="1519584"/>
      </dsp:txXfrm>
    </dsp:sp>
    <dsp:sp modelId="{82E3EB65-9062-A744-B835-18ECDECBBB36}">
      <dsp:nvSpPr>
        <dsp:cNvPr id="0" name=""/>
        <dsp:cNvSpPr/>
      </dsp:nvSpPr>
      <dsp:spPr>
        <a:xfrm rot="17700000">
          <a:off x="5288709" y="1222635"/>
          <a:ext cx="1582323" cy="605301"/>
        </a:xfrm>
        <a:prstGeom prst="leftArrow">
          <a:avLst>
            <a:gd name="adj1" fmla="val 60000"/>
            <a:gd name="adj2" fmla="val 50000"/>
          </a:avLst>
        </a:prstGeom>
        <a:solidFill>
          <a:schemeClr val="accent3">
            <a:hueOff val="1807066"/>
            <a:satOff val="66667"/>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5405395" y="1182"/>
          <a:ext cx="2017670" cy="1614136"/>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US" sz="2100" kern="1200" dirty="0"/>
            <a:t>Data</a:t>
          </a:r>
        </a:p>
        <a:p>
          <a:pPr marL="171450" lvl="1" indent="-171450" algn="l" defTabSz="711200">
            <a:lnSpc>
              <a:spcPct val="90000"/>
            </a:lnSpc>
            <a:spcBef>
              <a:spcPct val="0"/>
            </a:spcBef>
            <a:spcAft>
              <a:spcPct val="15000"/>
            </a:spcAft>
            <a:buChar char="•"/>
          </a:pPr>
          <a:r>
            <a:rPr lang="en-US" sz="1600" kern="1200" dirty="0"/>
            <a:t>Strategy </a:t>
          </a:r>
        </a:p>
        <a:p>
          <a:pPr marL="171450" lvl="1" indent="-171450" algn="l" defTabSz="711200">
            <a:lnSpc>
              <a:spcPct val="90000"/>
            </a:lnSpc>
            <a:spcBef>
              <a:spcPct val="0"/>
            </a:spcBef>
            <a:spcAft>
              <a:spcPct val="15000"/>
            </a:spcAft>
            <a:buChar char="•"/>
          </a:pPr>
          <a:r>
            <a:rPr lang="en-US" sz="1600" kern="1200" dirty="0"/>
            <a:t>Objective</a:t>
          </a:r>
        </a:p>
      </dsp:txBody>
      <dsp:txXfrm>
        <a:off x="5452671" y="48458"/>
        <a:ext cx="1923118" cy="1519584"/>
      </dsp:txXfrm>
    </dsp:sp>
    <dsp:sp modelId="{DB6DAF44-187D-F54C-B12F-366812677E5A}">
      <dsp:nvSpPr>
        <dsp:cNvPr id="0" name=""/>
        <dsp:cNvSpPr/>
      </dsp:nvSpPr>
      <dsp:spPr>
        <a:xfrm rot="20700000">
          <a:off x="6345544" y="2482122"/>
          <a:ext cx="1582323" cy="605301"/>
        </a:xfrm>
        <a:prstGeom prst="lef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6892074" y="1772936"/>
          <a:ext cx="2017670" cy="1614136"/>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US" sz="2100" kern="1200" dirty="0"/>
            <a:t>Model</a:t>
          </a:r>
        </a:p>
        <a:p>
          <a:pPr marL="171450" lvl="1" indent="-171450" algn="l" defTabSz="711200">
            <a:lnSpc>
              <a:spcPct val="90000"/>
            </a:lnSpc>
            <a:spcBef>
              <a:spcPct val="0"/>
            </a:spcBef>
            <a:spcAft>
              <a:spcPct val="15000"/>
            </a:spcAft>
            <a:buChar char="•"/>
          </a:pPr>
          <a:r>
            <a:rPr lang="en-US" sz="1600" kern="1200" dirty="0"/>
            <a:t>Strategy</a:t>
          </a:r>
        </a:p>
        <a:p>
          <a:pPr marL="171450" lvl="1" indent="-171450" algn="l" defTabSz="711200">
            <a:lnSpc>
              <a:spcPct val="90000"/>
            </a:lnSpc>
            <a:spcBef>
              <a:spcPct val="0"/>
            </a:spcBef>
            <a:spcAft>
              <a:spcPct val="15000"/>
            </a:spcAft>
            <a:buChar char="•"/>
          </a:pPr>
          <a:r>
            <a:rPr lang="en-US" sz="1600" kern="1200" dirty="0"/>
            <a:t>Objective</a:t>
          </a:r>
        </a:p>
      </dsp:txBody>
      <dsp:txXfrm>
        <a:off x="6939350" y="1820212"/>
        <a:ext cx="1923118" cy="15195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DD2F1-356B-0B4F-9D11-71F0A4B13122}">
      <dsp:nvSpPr>
        <dsp:cNvPr id="0" name=""/>
        <dsp:cNvSpPr/>
      </dsp:nvSpPr>
      <dsp:spPr>
        <a:xfrm>
          <a:off x="259985" y="1030493"/>
          <a:ext cx="4875916" cy="57363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4AED5-2660-BB44-9285-C7315524686C}">
      <dsp:nvSpPr>
        <dsp:cNvPr id="0" name=""/>
        <dsp:cNvSpPr/>
      </dsp:nvSpPr>
      <dsp:spPr>
        <a:xfrm>
          <a:off x="259985" y="1245928"/>
          <a:ext cx="358202" cy="358202"/>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CE0466-59F1-BF44-A78E-95220A8801E2}">
      <dsp:nvSpPr>
        <dsp:cNvPr id="0" name=""/>
        <dsp:cNvSpPr/>
      </dsp:nvSpPr>
      <dsp:spPr>
        <a:xfrm>
          <a:off x="259985" y="0"/>
          <a:ext cx="4875916" cy="103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775" tIns="69850" rIns="104775" bIns="69850" numCol="1" spcCol="1270" anchor="ctr" anchorCtr="0">
          <a:noAutofit/>
        </a:bodyPr>
        <a:lstStyle/>
        <a:p>
          <a:pPr marL="0" lvl="0" indent="0" algn="l" defTabSz="2444750">
            <a:lnSpc>
              <a:spcPct val="90000"/>
            </a:lnSpc>
            <a:spcBef>
              <a:spcPct val="0"/>
            </a:spcBef>
            <a:spcAft>
              <a:spcPct val="35000"/>
            </a:spcAft>
            <a:buNone/>
          </a:pPr>
          <a:r>
            <a:rPr lang="en-US" sz="5500" kern="1200" dirty="0"/>
            <a:t>Key Findings</a:t>
          </a:r>
        </a:p>
      </dsp:txBody>
      <dsp:txXfrm>
        <a:off x="259985" y="0"/>
        <a:ext cx="4875916" cy="1030493"/>
      </dsp:txXfrm>
    </dsp:sp>
    <dsp:sp modelId="{66B1F0B1-BD37-D040-92BF-7065634DC10F}">
      <dsp:nvSpPr>
        <dsp:cNvPr id="0" name=""/>
        <dsp:cNvSpPr/>
      </dsp:nvSpPr>
      <dsp:spPr>
        <a:xfrm>
          <a:off x="259985" y="2080887"/>
          <a:ext cx="358193" cy="358193"/>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49902F-30DE-854F-A5DA-3683BD429710}">
      <dsp:nvSpPr>
        <dsp:cNvPr id="0" name=""/>
        <dsp:cNvSpPr/>
      </dsp:nvSpPr>
      <dsp:spPr>
        <a:xfrm>
          <a:off x="601299" y="1842509"/>
          <a:ext cx="4534602" cy="8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dirty="0"/>
            <a:t>Suitability of the algorithms is domain dependent</a:t>
          </a:r>
        </a:p>
      </dsp:txBody>
      <dsp:txXfrm>
        <a:off x="601299" y="1842509"/>
        <a:ext cx="4534602" cy="834950"/>
      </dsp:txXfrm>
    </dsp:sp>
    <dsp:sp modelId="{3F12C692-D971-C84F-A5DD-D07121CF8F0D}">
      <dsp:nvSpPr>
        <dsp:cNvPr id="0" name=""/>
        <dsp:cNvSpPr/>
      </dsp:nvSpPr>
      <dsp:spPr>
        <a:xfrm>
          <a:off x="259985" y="2915837"/>
          <a:ext cx="358193" cy="358193"/>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925A8E-BDBE-524A-BFCB-EED1B4251E4B}">
      <dsp:nvSpPr>
        <dsp:cNvPr id="0" name=""/>
        <dsp:cNvSpPr/>
      </dsp:nvSpPr>
      <dsp:spPr>
        <a:xfrm>
          <a:off x="601299" y="2677459"/>
          <a:ext cx="4534602" cy="8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dirty="0"/>
            <a:t>Adversarial models tend to outperform others </a:t>
          </a:r>
        </a:p>
      </dsp:txBody>
      <dsp:txXfrm>
        <a:off x="601299" y="2677459"/>
        <a:ext cx="4534602" cy="834950"/>
      </dsp:txXfrm>
    </dsp:sp>
    <dsp:sp modelId="{C5360BB3-7FDA-CD44-99D2-B8DA55D0B755}">
      <dsp:nvSpPr>
        <dsp:cNvPr id="0" name=""/>
        <dsp:cNvSpPr/>
      </dsp:nvSpPr>
      <dsp:spPr>
        <a:xfrm>
          <a:off x="259985" y="3750787"/>
          <a:ext cx="358193" cy="358193"/>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8F34B7-7D1E-1446-9F0D-60BF738103AF}">
      <dsp:nvSpPr>
        <dsp:cNvPr id="0" name=""/>
        <dsp:cNvSpPr/>
      </dsp:nvSpPr>
      <dsp:spPr>
        <a:xfrm>
          <a:off x="601299" y="3512409"/>
          <a:ext cx="4534602" cy="8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Font typeface="Calibri" panose="020F0502020204030204" pitchFamily="34" charset="0"/>
            <a:buNone/>
          </a:pPr>
          <a:r>
            <a:rPr lang="en-US" sz="1900" kern="1200" dirty="0"/>
            <a:t>Co-Clustering can be powerful tool to uncover common latent space</a:t>
          </a:r>
        </a:p>
      </dsp:txBody>
      <dsp:txXfrm>
        <a:off x="601299" y="3512409"/>
        <a:ext cx="4534602" cy="834950"/>
      </dsp:txXfrm>
    </dsp:sp>
    <dsp:sp modelId="{D95D0505-26A6-7146-897E-64708667ED8B}">
      <dsp:nvSpPr>
        <dsp:cNvPr id="0" name=""/>
        <dsp:cNvSpPr/>
      </dsp:nvSpPr>
      <dsp:spPr>
        <a:xfrm>
          <a:off x="5379697" y="1030493"/>
          <a:ext cx="4875916" cy="57363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31074-C3BA-B245-9CAB-4EAA9616F775}">
      <dsp:nvSpPr>
        <dsp:cNvPr id="0" name=""/>
        <dsp:cNvSpPr/>
      </dsp:nvSpPr>
      <dsp:spPr>
        <a:xfrm>
          <a:off x="5379697" y="1245928"/>
          <a:ext cx="358202" cy="358202"/>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6CD039-BC81-AD44-A1B0-00B0631E8D38}">
      <dsp:nvSpPr>
        <dsp:cNvPr id="0" name=""/>
        <dsp:cNvSpPr/>
      </dsp:nvSpPr>
      <dsp:spPr>
        <a:xfrm>
          <a:off x="5379697" y="0"/>
          <a:ext cx="4875916" cy="103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775" tIns="69850" rIns="104775" bIns="69850" numCol="1" spcCol="1270" anchor="ctr" anchorCtr="0">
          <a:noAutofit/>
        </a:bodyPr>
        <a:lstStyle/>
        <a:p>
          <a:pPr marL="0" lvl="0" indent="0" algn="l" defTabSz="2444750">
            <a:lnSpc>
              <a:spcPct val="90000"/>
            </a:lnSpc>
            <a:spcBef>
              <a:spcPct val="0"/>
            </a:spcBef>
            <a:spcAft>
              <a:spcPct val="35000"/>
            </a:spcAft>
            <a:buNone/>
          </a:pPr>
          <a:r>
            <a:rPr lang="en-US" sz="5500" kern="1200" dirty="0"/>
            <a:t>What’s missing?</a:t>
          </a:r>
        </a:p>
      </dsp:txBody>
      <dsp:txXfrm>
        <a:off x="5379697" y="0"/>
        <a:ext cx="4875916" cy="1030493"/>
      </dsp:txXfrm>
    </dsp:sp>
    <dsp:sp modelId="{76F8EAE3-AD04-6740-962E-8FCC371887DA}">
      <dsp:nvSpPr>
        <dsp:cNvPr id="0" name=""/>
        <dsp:cNvSpPr/>
      </dsp:nvSpPr>
      <dsp:spPr>
        <a:xfrm>
          <a:off x="5379697" y="2080887"/>
          <a:ext cx="358193" cy="358193"/>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A02692-4F02-0542-8EE8-C42CE182F583}">
      <dsp:nvSpPr>
        <dsp:cNvPr id="0" name=""/>
        <dsp:cNvSpPr/>
      </dsp:nvSpPr>
      <dsp:spPr>
        <a:xfrm>
          <a:off x="5721012" y="1842509"/>
          <a:ext cx="4534602" cy="8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dirty="0"/>
            <a:t>How to avoid negative transfer?</a:t>
          </a:r>
        </a:p>
      </dsp:txBody>
      <dsp:txXfrm>
        <a:off x="5721012" y="1842509"/>
        <a:ext cx="4534602" cy="834950"/>
      </dsp:txXfrm>
    </dsp:sp>
    <dsp:sp modelId="{C09C6608-ADCE-3B4A-BA9A-FA669A450971}">
      <dsp:nvSpPr>
        <dsp:cNvPr id="0" name=""/>
        <dsp:cNvSpPr/>
      </dsp:nvSpPr>
      <dsp:spPr>
        <a:xfrm>
          <a:off x="5379697" y="2915837"/>
          <a:ext cx="358193" cy="358193"/>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83F06-60D4-AC48-8312-CCD0B89E4068}">
      <dsp:nvSpPr>
        <dsp:cNvPr id="0" name=""/>
        <dsp:cNvSpPr/>
      </dsp:nvSpPr>
      <dsp:spPr>
        <a:xfrm>
          <a:off x="5721012" y="2677459"/>
          <a:ext cx="4534602" cy="8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dirty="0"/>
            <a:t>Theoretical underpinnings for Transfer Learning</a:t>
          </a:r>
        </a:p>
      </dsp:txBody>
      <dsp:txXfrm>
        <a:off x="5721012" y="2677459"/>
        <a:ext cx="4534602" cy="834950"/>
      </dsp:txXfrm>
    </dsp:sp>
    <dsp:sp modelId="{3069E1A7-2ACF-044A-BEDC-678C0BAC56D5}">
      <dsp:nvSpPr>
        <dsp:cNvPr id="0" name=""/>
        <dsp:cNvSpPr/>
      </dsp:nvSpPr>
      <dsp:spPr>
        <a:xfrm>
          <a:off x="5379697" y="3750787"/>
          <a:ext cx="358193" cy="358193"/>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9B81E5-AE65-5542-8A0B-F763CC8D3625}">
      <dsp:nvSpPr>
        <dsp:cNvPr id="0" name=""/>
        <dsp:cNvSpPr/>
      </dsp:nvSpPr>
      <dsp:spPr>
        <a:xfrm>
          <a:off x="5721012" y="3512409"/>
          <a:ext cx="4534602" cy="8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dirty="0"/>
            <a:t>How to do model selection?</a:t>
          </a:r>
        </a:p>
      </dsp:txBody>
      <dsp:txXfrm>
        <a:off x="5721012" y="3512409"/>
        <a:ext cx="4534602" cy="8349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C5817-FFB2-8D46-B04C-F1BE9B5BF44A}">
      <dsp:nvSpPr>
        <dsp:cNvPr id="0" name=""/>
        <dsp:cNvSpPr/>
      </dsp:nvSpPr>
      <dsp:spPr>
        <a:xfrm>
          <a:off x="1820" y="1083724"/>
          <a:ext cx="5127784" cy="60326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7A887-F7EC-2F40-AB53-F0CAFB90B060}">
      <dsp:nvSpPr>
        <dsp:cNvPr id="0" name=""/>
        <dsp:cNvSpPr/>
      </dsp:nvSpPr>
      <dsp:spPr>
        <a:xfrm>
          <a:off x="1820" y="1310287"/>
          <a:ext cx="376705" cy="37670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EB4955-3B5E-4846-97F9-FC693AF4527E}">
      <dsp:nvSpPr>
        <dsp:cNvPr id="0" name=""/>
        <dsp:cNvSpPr/>
      </dsp:nvSpPr>
      <dsp:spPr>
        <a:xfrm>
          <a:off x="1820" y="0"/>
          <a:ext cx="5127784" cy="1083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82550" rIns="123825" bIns="82550" numCol="1" spcCol="1270" anchor="ctr" anchorCtr="0">
          <a:noAutofit/>
        </a:bodyPr>
        <a:lstStyle/>
        <a:p>
          <a:pPr marL="0" lvl="0" indent="0" algn="l" defTabSz="2889250">
            <a:lnSpc>
              <a:spcPct val="90000"/>
            </a:lnSpc>
            <a:spcBef>
              <a:spcPct val="0"/>
            </a:spcBef>
            <a:spcAft>
              <a:spcPct val="35000"/>
            </a:spcAft>
            <a:buNone/>
          </a:pPr>
          <a:r>
            <a:rPr lang="en-US" sz="6500" kern="1200" dirty="0"/>
            <a:t>Challenge</a:t>
          </a:r>
        </a:p>
      </dsp:txBody>
      <dsp:txXfrm>
        <a:off x="1820" y="0"/>
        <a:ext cx="5127784" cy="1083724"/>
      </dsp:txXfrm>
    </dsp:sp>
    <dsp:sp modelId="{5A598DBC-1809-E84A-9C67-F9C60AB95091}">
      <dsp:nvSpPr>
        <dsp:cNvPr id="0" name=""/>
        <dsp:cNvSpPr/>
      </dsp:nvSpPr>
      <dsp:spPr>
        <a:xfrm>
          <a:off x="1820" y="2188377"/>
          <a:ext cx="376696" cy="376696"/>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FDDCE9-C885-0040-A05A-96E24ADD1AF3}">
      <dsp:nvSpPr>
        <dsp:cNvPr id="0" name=""/>
        <dsp:cNvSpPr/>
      </dsp:nvSpPr>
      <dsp:spPr>
        <a:xfrm>
          <a:off x="360765" y="1937685"/>
          <a:ext cx="4768840" cy="87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Mismatch between domain-specific words in source and target domains</a:t>
          </a:r>
        </a:p>
      </dsp:txBody>
      <dsp:txXfrm>
        <a:off x="360765" y="1937685"/>
        <a:ext cx="4768840" cy="878080"/>
      </dsp:txXfrm>
    </dsp:sp>
    <dsp:sp modelId="{B488245E-5564-904C-8C71-DCC668EF81CC}">
      <dsp:nvSpPr>
        <dsp:cNvPr id="0" name=""/>
        <dsp:cNvSpPr/>
      </dsp:nvSpPr>
      <dsp:spPr>
        <a:xfrm>
          <a:off x="1820" y="3066457"/>
          <a:ext cx="376696" cy="376696"/>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1DA109-F8A8-3C43-996E-305B327707DB}">
      <dsp:nvSpPr>
        <dsp:cNvPr id="0" name=""/>
        <dsp:cNvSpPr/>
      </dsp:nvSpPr>
      <dsp:spPr>
        <a:xfrm>
          <a:off x="360765" y="2815765"/>
          <a:ext cx="4768840" cy="87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Sentiment classifier trained on the source domain may not work well when directly applied to the target domain</a:t>
          </a:r>
        </a:p>
      </dsp:txBody>
      <dsp:txXfrm>
        <a:off x="360765" y="2815765"/>
        <a:ext cx="4768840" cy="878080"/>
      </dsp:txXfrm>
    </dsp:sp>
    <dsp:sp modelId="{AC886FCB-C441-9347-8A48-F4815E10CA67}">
      <dsp:nvSpPr>
        <dsp:cNvPr id="0" name=""/>
        <dsp:cNvSpPr/>
      </dsp:nvSpPr>
      <dsp:spPr>
        <a:xfrm>
          <a:off x="5385994" y="1083724"/>
          <a:ext cx="5127784" cy="60326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2BF3BA-B70A-8C42-B302-9576EE624A48}">
      <dsp:nvSpPr>
        <dsp:cNvPr id="0" name=""/>
        <dsp:cNvSpPr/>
      </dsp:nvSpPr>
      <dsp:spPr>
        <a:xfrm>
          <a:off x="5385994" y="1310287"/>
          <a:ext cx="376705" cy="37670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E78DFA-AAD9-C040-8D42-2DCC6576871C}">
      <dsp:nvSpPr>
        <dsp:cNvPr id="0" name=""/>
        <dsp:cNvSpPr/>
      </dsp:nvSpPr>
      <dsp:spPr>
        <a:xfrm>
          <a:off x="5385994" y="0"/>
          <a:ext cx="5127784" cy="1083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82550" rIns="123825" bIns="82550" numCol="1" spcCol="1270" anchor="ctr" anchorCtr="0">
          <a:noAutofit/>
        </a:bodyPr>
        <a:lstStyle/>
        <a:p>
          <a:pPr marL="0" lvl="0" indent="0" algn="l" defTabSz="2889250">
            <a:lnSpc>
              <a:spcPct val="90000"/>
            </a:lnSpc>
            <a:spcBef>
              <a:spcPct val="0"/>
            </a:spcBef>
            <a:spcAft>
              <a:spcPct val="35000"/>
            </a:spcAft>
            <a:buNone/>
          </a:pPr>
          <a:r>
            <a:rPr lang="en-US" sz="6500" kern="1200" dirty="0"/>
            <a:t>Solution</a:t>
          </a:r>
        </a:p>
      </dsp:txBody>
      <dsp:txXfrm>
        <a:off x="5385994" y="0"/>
        <a:ext cx="5127784" cy="1083724"/>
      </dsp:txXfrm>
    </dsp:sp>
    <dsp:sp modelId="{FB626FEE-4432-E34D-B6E9-81C6B13791EC}">
      <dsp:nvSpPr>
        <dsp:cNvPr id="0" name=""/>
        <dsp:cNvSpPr/>
      </dsp:nvSpPr>
      <dsp:spPr>
        <a:xfrm>
          <a:off x="5385994" y="2188377"/>
          <a:ext cx="376696" cy="376696"/>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9B56D8-DEB5-684A-A845-10D5A2AB0F3D}">
      <dsp:nvSpPr>
        <dsp:cNvPr id="0" name=""/>
        <dsp:cNvSpPr/>
      </dsp:nvSpPr>
      <dsp:spPr>
        <a:xfrm>
          <a:off x="5744939" y="1937685"/>
          <a:ext cx="4768840" cy="87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Adapted Spectral clustering algorithm, based on graph spectral theory</a:t>
          </a:r>
        </a:p>
      </dsp:txBody>
      <dsp:txXfrm>
        <a:off x="5744939" y="1937685"/>
        <a:ext cx="4768840" cy="878080"/>
      </dsp:txXfrm>
    </dsp:sp>
    <dsp:sp modelId="{6DFDAC9F-E106-8746-AC61-0206E004426D}">
      <dsp:nvSpPr>
        <dsp:cNvPr id="0" name=""/>
        <dsp:cNvSpPr/>
      </dsp:nvSpPr>
      <dsp:spPr>
        <a:xfrm>
          <a:off x="5385994" y="3066457"/>
          <a:ext cx="376696" cy="376696"/>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E1462-C973-9147-A8C2-4AB5019DF972}">
      <dsp:nvSpPr>
        <dsp:cNvPr id="0" name=""/>
        <dsp:cNvSpPr/>
      </dsp:nvSpPr>
      <dsp:spPr>
        <a:xfrm>
          <a:off x="5744939" y="2815765"/>
          <a:ext cx="4768840" cy="87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Co-align domain-specific and domain-independent words into a set of feature-clusters</a:t>
          </a:r>
          <a:r>
            <a:rPr lang="en-US" sz="1500" kern="1200" dirty="0">
              <a:effectLst/>
            </a:rPr>
            <a:t> </a:t>
          </a:r>
          <a:endParaRPr lang="en-US" sz="1500" kern="1200" dirty="0"/>
        </a:p>
      </dsp:txBody>
      <dsp:txXfrm>
        <a:off x="5744939" y="2815765"/>
        <a:ext cx="4768840" cy="8780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B27D4-0418-4348-902B-F444EF272FB1}">
      <dsp:nvSpPr>
        <dsp:cNvPr id="0" name=""/>
        <dsp:cNvSpPr/>
      </dsp:nvSpPr>
      <dsp:spPr>
        <a:xfrm>
          <a:off x="4195868" y="2226292"/>
          <a:ext cx="2123863" cy="212386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Spectral Feature Alignment</a:t>
          </a:r>
        </a:p>
      </dsp:txBody>
      <dsp:txXfrm>
        <a:off x="4506901" y="2537325"/>
        <a:ext cx="1501797" cy="1501797"/>
      </dsp:txXfrm>
    </dsp:sp>
    <dsp:sp modelId="{56ECC7AF-7238-874A-88D8-C2199707DCF5}">
      <dsp:nvSpPr>
        <dsp:cNvPr id="0" name=""/>
        <dsp:cNvSpPr/>
      </dsp:nvSpPr>
      <dsp:spPr>
        <a:xfrm rot="11700000">
          <a:off x="2587732" y="2482122"/>
          <a:ext cx="1582323" cy="60530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CB6725-9133-EC4C-A287-EA1C6ED0B64F}">
      <dsp:nvSpPr>
        <dsp:cNvPr id="0" name=""/>
        <dsp:cNvSpPr/>
      </dsp:nvSpPr>
      <dsp:spPr>
        <a:xfrm>
          <a:off x="1605855" y="1772936"/>
          <a:ext cx="2017670" cy="161413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Unsupervised</a:t>
          </a:r>
        </a:p>
      </dsp:txBody>
      <dsp:txXfrm>
        <a:off x="1653131" y="1820212"/>
        <a:ext cx="1923118" cy="1519584"/>
      </dsp:txXfrm>
    </dsp:sp>
    <dsp:sp modelId="{0CE3400F-5E0C-5949-8543-CAC8AC886DDD}">
      <dsp:nvSpPr>
        <dsp:cNvPr id="0" name=""/>
        <dsp:cNvSpPr/>
      </dsp:nvSpPr>
      <dsp:spPr>
        <a:xfrm rot="14700000">
          <a:off x="3644567" y="1222635"/>
          <a:ext cx="1582323" cy="605301"/>
        </a:xfrm>
        <a:prstGeom prst="leftArrow">
          <a:avLst>
            <a:gd name="adj1" fmla="val 60000"/>
            <a:gd name="adj2" fmla="val 50000"/>
          </a:avLst>
        </a:prstGeom>
        <a:solidFill>
          <a:schemeClr val="accent3">
            <a:hueOff val="903533"/>
            <a:satOff val="33333"/>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58808E-1934-8645-8DA6-51109D35997E}">
      <dsp:nvSpPr>
        <dsp:cNvPr id="0" name=""/>
        <dsp:cNvSpPr/>
      </dsp:nvSpPr>
      <dsp:spPr>
        <a:xfrm>
          <a:off x="3092534" y="1182"/>
          <a:ext cx="2017670" cy="1614136"/>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Feature-based Symmetric Transformation</a:t>
          </a:r>
        </a:p>
      </dsp:txBody>
      <dsp:txXfrm>
        <a:off x="3139810" y="48458"/>
        <a:ext cx="1923118" cy="1519584"/>
      </dsp:txXfrm>
    </dsp:sp>
    <dsp:sp modelId="{26538D46-026A-104E-A1CB-96E700AD2EDF}">
      <dsp:nvSpPr>
        <dsp:cNvPr id="0" name=""/>
        <dsp:cNvSpPr/>
      </dsp:nvSpPr>
      <dsp:spPr>
        <a:xfrm rot="17700000">
          <a:off x="5288709" y="1222635"/>
          <a:ext cx="1582323" cy="605301"/>
        </a:xfrm>
        <a:prstGeom prst="leftArrow">
          <a:avLst>
            <a:gd name="adj1" fmla="val 60000"/>
            <a:gd name="adj2" fmla="val 50000"/>
          </a:avLst>
        </a:prstGeom>
        <a:solidFill>
          <a:schemeClr val="accent3">
            <a:hueOff val="1807066"/>
            <a:satOff val="66667"/>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E9D753-ED1C-9B4D-84E5-B3CC3AE60BD8}">
      <dsp:nvSpPr>
        <dsp:cNvPr id="0" name=""/>
        <dsp:cNvSpPr/>
      </dsp:nvSpPr>
      <dsp:spPr>
        <a:xfrm>
          <a:off x="5405395" y="1182"/>
          <a:ext cx="2017670" cy="1614136"/>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Data-based Feature Alignment with Augmentation &amp; Clustering</a:t>
          </a:r>
        </a:p>
      </dsp:txBody>
      <dsp:txXfrm>
        <a:off x="5452671" y="48458"/>
        <a:ext cx="1923118" cy="1519584"/>
      </dsp:txXfrm>
    </dsp:sp>
    <dsp:sp modelId="{5904977E-B154-814B-AF94-5E2866E6738C}">
      <dsp:nvSpPr>
        <dsp:cNvPr id="0" name=""/>
        <dsp:cNvSpPr/>
      </dsp:nvSpPr>
      <dsp:spPr>
        <a:xfrm rot="20700000">
          <a:off x="6345544" y="2482122"/>
          <a:ext cx="1582323" cy="605301"/>
        </a:xfrm>
        <a:prstGeom prst="lef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526583-5404-F14F-9A67-F1A2C82E2A5F}">
      <dsp:nvSpPr>
        <dsp:cNvPr id="0" name=""/>
        <dsp:cNvSpPr/>
      </dsp:nvSpPr>
      <dsp:spPr>
        <a:xfrm>
          <a:off x="6892074" y="1772936"/>
          <a:ext cx="2017670" cy="1614136"/>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Model (NA)</a:t>
          </a:r>
        </a:p>
      </dsp:txBody>
      <dsp:txXfrm>
        <a:off x="6939350" y="1820212"/>
        <a:ext cx="1923118" cy="15195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1448A-93F1-4348-9BEC-C2A9671C4F4D}">
      <dsp:nvSpPr>
        <dsp:cNvPr id="0" name=""/>
        <dsp:cNvSpPr/>
      </dsp:nvSpPr>
      <dsp:spPr>
        <a:xfrm>
          <a:off x="8165099"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7BF51-9FB0-754B-B8FE-799F8DCDF2F0}">
      <dsp:nvSpPr>
        <dsp:cNvPr id="0" name=""/>
        <dsp:cNvSpPr/>
      </dsp:nvSpPr>
      <dsp:spPr>
        <a:xfrm>
          <a:off x="7455396" y="1930671"/>
          <a:ext cx="755423" cy="359512"/>
        </a:xfrm>
        <a:custGeom>
          <a:avLst/>
          <a:gdLst/>
          <a:ahLst/>
          <a:cxnLst/>
          <a:rect l="0" t="0" r="0" b="0"/>
          <a:pathLst>
            <a:path>
              <a:moveTo>
                <a:pt x="0" y="0"/>
              </a:moveTo>
              <a:lnTo>
                <a:pt x="0" y="244997"/>
              </a:lnTo>
              <a:lnTo>
                <a:pt x="755423" y="244997"/>
              </a:lnTo>
              <a:lnTo>
                <a:pt x="755423"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6CAFB1-2F8E-474F-AEC0-21B93A3686A2}">
      <dsp:nvSpPr>
        <dsp:cNvPr id="0" name=""/>
        <dsp:cNvSpPr/>
      </dsp:nvSpPr>
      <dsp:spPr>
        <a:xfrm>
          <a:off x="6654252"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D1AF1D-FFFF-C747-95B0-F61DA31F967F}">
      <dsp:nvSpPr>
        <dsp:cNvPr id="0" name=""/>
        <dsp:cNvSpPr/>
      </dsp:nvSpPr>
      <dsp:spPr>
        <a:xfrm>
          <a:off x="6699972" y="1930671"/>
          <a:ext cx="755423" cy="359512"/>
        </a:xfrm>
        <a:custGeom>
          <a:avLst/>
          <a:gdLst/>
          <a:ahLst/>
          <a:cxnLst/>
          <a:rect l="0" t="0" r="0" b="0"/>
          <a:pathLst>
            <a:path>
              <a:moveTo>
                <a:pt x="755423" y="0"/>
              </a:moveTo>
              <a:lnTo>
                <a:pt x="755423" y="244997"/>
              </a:lnTo>
              <a:lnTo>
                <a:pt x="0" y="244997"/>
              </a:lnTo>
              <a:lnTo>
                <a:pt x="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4A14B9-F253-2E4B-BFD3-E150F2D2296B}">
      <dsp:nvSpPr>
        <dsp:cNvPr id="0" name=""/>
        <dsp:cNvSpPr/>
      </dsp:nvSpPr>
      <dsp:spPr>
        <a:xfrm>
          <a:off x="5566836" y="786204"/>
          <a:ext cx="1888559" cy="359512"/>
        </a:xfrm>
        <a:custGeom>
          <a:avLst/>
          <a:gdLst/>
          <a:ahLst/>
          <a:cxnLst/>
          <a:rect l="0" t="0" r="0" b="0"/>
          <a:pathLst>
            <a:path>
              <a:moveTo>
                <a:pt x="0" y="0"/>
              </a:moveTo>
              <a:lnTo>
                <a:pt x="0" y="244997"/>
              </a:lnTo>
              <a:lnTo>
                <a:pt x="1888559" y="244997"/>
              </a:lnTo>
              <a:lnTo>
                <a:pt x="1888559"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246E70-3DFC-C74F-8D10-7C5E7F1D76C9}">
      <dsp:nvSpPr>
        <dsp:cNvPr id="0" name=""/>
        <dsp:cNvSpPr/>
      </dsp:nvSpPr>
      <dsp:spPr>
        <a:xfrm>
          <a:off x="5143405"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B901D2-3D14-4B48-BE79-CDAC18EA79A1}">
      <dsp:nvSpPr>
        <dsp:cNvPr id="0" name=""/>
        <dsp:cNvSpPr/>
      </dsp:nvSpPr>
      <dsp:spPr>
        <a:xfrm>
          <a:off x="3678277" y="1930671"/>
          <a:ext cx="1510847" cy="359512"/>
        </a:xfrm>
        <a:custGeom>
          <a:avLst/>
          <a:gdLst/>
          <a:ahLst/>
          <a:cxnLst/>
          <a:rect l="0" t="0" r="0" b="0"/>
          <a:pathLst>
            <a:path>
              <a:moveTo>
                <a:pt x="0" y="0"/>
              </a:moveTo>
              <a:lnTo>
                <a:pt x="0" y="244997"/>
              </a:lnTo>
              <a:lnTo>
                <a:pt x="1510847" y="244997"/>
              </a:lnTo>
              <a:lnTo>
                <a:pt x="1510847"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9A9917-0B73-0543-B592-C508B809839E}">
      <dsp:nvSpPr>
        <dsp:cNvPr id="0" name=""/>
        <dsp:cNvSpPr/>
      </dsp:nvSpPr>
      <dsp:spPr>
        <a:xfrm>
          <a:off x="3632557"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DF882B-43B1-5544-BF4E-BE1B9FD11FE4}">
      <dsp:nvSpPr>
        <dsp:cNvPr id="0" name=""/>
        <dsp:cNvSpPr/>
      </dsp:nvSpPr>
      <dsp:spPr>
        <a:xfrm>
          <a:off x="3632557" y="1930671"/>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7BBF4A-8297-574F-9E5D-32AD29F46B76}">
      <dsp:nvSpPr>
        <dsp:cNvPr id="0" name=""/>
        <dsp:cNvSpPr/>
      </dsp:nvSpPr>
      <dsp:spPr>
        <a:xfrm>
          <a:off x="2121710"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509083-7834-464A-B023-147B23EFB017}">
      <dsp:nvSpPr>
        <dsp:cNvPr id="0" name=""/>
        <dsp:cNvSpPr/>
      </dsp:nvSpPr>
      <dsp:spPr>
        <a:xfrm>
          <a:off x="2167430" y="1930671"/>
          <a:ext cx="1510847" cy="359512"/>
        </a:xfrm>
        <a:custGeom>
          <a:avLst/>
          <a:gdLst/>
          <a:ahLst/>
          <a:cxnLst/>
          <a:rect l="0" t="0" r="0" b="0"/>
          <a:pathLst>
            <a:path>
              <a:moveTo>
                <a:pt x="1510847" y="0"/>
              </a:moveTo>
              <a:lnTo>
                <a:pt x="1510847" y="244997"/>
              </a:lnTo>
              <a:lnTo>
                <a:pt x="0" y="244997"/>
              </a:lnTo>
              <a:lnTo>
                <a:pt x="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2637CB-EEDD-4C48-972C-4C5407A2E3DF}">
      <dsp:nvSpPr>
        <dsp:cNvPr id="0" name=""/>
        <dsp:cNvSpPr/>
      </dsp:nvSpPr>
      <dsp:spPr>
        <a:xfrm>
          <a:off x="3678277" y="786204"/>
          <a:ext cx="1888559" cy="359512"/>
        </a:xfrm>
        <a:custGeom>
          <a:avLst/>
          <a:gdLst/>
          <a:ahLst/>
          <a:cxnLst/>
          <a:rect l="0" t="0" r="0" b="0"/>
          <a:pathLst>
            <a:path>
              <a:moveTo>
                <a:pt x="1888559" y="0"/>
              </a:moveTo>
              <a:lnTo>
                <a:pt x="1888559" y="244997"/>
              </a:lnTo>
              <a:lnTo>
                <a:pt x="0" y="244997"/>
              </a:lnTo>
              <a:lnTo>
                <a:pt x="0"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AEC802-0924-9042-A05C-226E6D5EBCF0}">
      <dsp:nvSpPr>
        <dsp:cNvPr id="0" name=""/>
        <dsp:cNvSpPr/>
      </dsp:nvSpPr>
      <dsp:spPr>
        <a:xfrm>
          <a:off x="4948763" y="1250"/>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9AA57-1365-8D46-BC96-9ABAA40304C9}">
      <dsp:nvSpPr>
        <dsp:cNvPr id="0" name=""/>
        <dsp:cNvSpPr/>
      </dsp:nvSpPr>
      <dsp:spPr>
        <a:xfrm>
          <a:off x="5086112" y="131732"/>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TL Problem</a:t>
          </a:r>
        </a:p>
      </dsp:txBody>
      <dsp:txXfrm>
        <a:off x="5109102" y="154722"/>
        <a:ext cx="1190167" cy="738973"/>
      </dsp:txXfrm>
    </dsp:sp>
    <dsp:sp modelId="{F2A7BE58-3B92-FA48-AFD5-7AB5C51EDAB9}">
      <dsp:nvSpPr>
        <dsp:cNvPr id="0" name=""/>
        <dsp:cNvSpPr/>
      </dsp:nvSpPr>
      <dsp:spPr>
        <a:xfrm>
          <a:off x="3060203"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B0E7F-BF4F-3046-A8FA-85A9A80E9E00}">
      <dsp:nvSpPr>
        <dsp:cNvPr id="0" name=""/>
        <dsp:cNvSpPr/>
      </dsp:nvSpPr>
      <dsp:spPr>
        <a:xfrm>
          <a:off x="3197553" y="1276199"/>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Label Information</a:t>
          </a:r>
        </a:p>
      </dsp:txBody>
      <dsp:txXfrm>
        <a:off x="3220543" y="1299189"/>
        <a:ext cx="1190167" cy="738973"/>
      </dsp:txXfrm>
    </dsp:sp>
    <dsp:sp modelId="{A9210360-CE90-834D-848C-2D70FBE38FA7}">
      <dsp:nvSpPr>
        <dsp:cNvPr id="0" name=""/>
        <dsp:cNvSpPr/>
      </dsp:nvSpPr>
      <dsp:spPr>
        <a:xfrm>
          <a:off x="1549356"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01C1F-108E-E04F-91F0-C779C59651A6}">
      <dsp:nvSpPr>
        <dsp:cNvPr id="0" name=""/>
        <dsp:cNvSpPr/>
      </dsp:nvSpPr>
      <dsp:spPr>
        <a:xfrm>
          <a:off x="1686706"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Transductive</a:t>
          </a:r>
          <a:endParaRPr lang="en-US" sz="1100" kern="1200" dirty="0"/>
        </a:p>
      </dsp:txBody>
      <dsp:txXfrm>
        <a:off x="1709696" y="2443656"/>
        <a:ext cx="1190167" cy="738973"/>
      </dsp:txXfrm>
    </dsp:sp>
    <dsp:sp modelId="{0C24F3C1-20E6-D34A-847E-A97CE2398450}">
      <dsp:nvSpPr>
        <dsp:cNvPr id="0" name=""/>
        <dsp:cNvSpPr/>
      </dsp:nvSpPr>
      <dsp:spPr>
        <a:xfrm>
          <a:off x="1549356"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E7A389-6791-2A44-9791-2A3FA796331E}">
      <dsp:nvSpPr>
        <dsp:cNvPr id="0" name=""/>
        <dsp:cNvSpPr/>
      </dsp:nvSpPr>
      <dsp:spPr>
        <a:xfrm>
          <a:off x="1686706"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Only available for Source</a:t>
          </a:r>
        </a:p>
      </dsp:txBody>
      <dsp:txXfrm>
        <a:off x="1709696" y="3588123"/>
        <a:ext cx="1190167" cy="738973"/>
      </dsp:txXfrm>
    </dsp:sp>
    <dsp:sp modelId="{27B8A2F1-8558-0C45-98FC-AEABD82C65DF}">
      <dsp:nvSpPr>
        <dsp:cNvPr id="0" name=""/>
        <dsp:cNvSpPr/>
      </dsp:nvSpPr>
      <dsp:spPr>
        <a:xfrm>
          <a:off x="3060203"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4BEF23-2B07-3744-981F-A5B5D30B91B9}">
      <dsp:nvSpPr>
        <dsp:cNvPr id="0" name=""/>
        <dsp:cNvSpPr/>
      </dsp:nvSpPr>
      <dsp:spPr>
        <a:xfrm>
          <a:off x="3197553"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Inductive</a:t>
          </a:r>
        </a:p>
      </dsp:txBody>
      <dsp:txXfrm>
        <a:off x="3220543" y="2443656"/>
        <a:ext cx="1190167" cy="738973"/>
      </dsp:txXfrm>
    </dsp:sp>
    <dsp:sp modelId="{9740BC1B-7759-8747-9404-45FC63C56DB1}">
      <dsp:nvSpPr>
        <dsp:cNvPr id="0" name=""/>
        <dsp:cNvSpPr/>
      </dsp:nvSpPr>
      <dsp:spPr>
        <a:xfrm>
          <a:off x="3060203"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A560C-888F-5B48-8E26-A2F33DB5AB8D}">
      <dsp:nvSpPr>
        <dsp:cNvPr id="0" name=""/>
        <dsp:cNvSpPr/>
      </dsp:nvSpPr>
      <dsp:spPr>
        <a:xfrm>
          <a:off x="3197553" y="3565133"/>
          <a:ext cx="1236147" cy="784953"/>
        </a:xfrm>
        <a:prstGeom prst="roundRect">
          <a:avLst>
            <a:gd name="adj" fmla="val 10000"/>
          </a:avLst>
        </a:prstGeom>
        <a:solidFill>
          <a:srgbClr val="00B0F0">
            <a:alpha val="90000"/>
          </a:srgb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Available for Source &amp; Target</a:t>
          </a:r>
        </a:p>
      </dsp:txBody>
      <dsp:txXfrm>
        <a:off x="3220543" y="3588123"/>
        <a:ext cx="1190167" cy="738973"/>
      </dsp:txXfrm>
    </dsp:sp>
    <dsp:sp modelId="{F7728310-25C8-0440-AECA-7736AFC82C68}">
      <dsp:nvSpPr>
        <dsp:cNvPr id="0" name=""/>
        <dsp:cNvSpPr/>
      </dsp:nvSpPr>
      <dsp:spPr>
        <a:xfrm>
          <a:off x="4571051"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76857-1317-2648-83E4-78A7056BA777}">
      <dsp:nvSpPr>
        <dsp:cNvPr id="0" name=""/>
        <dsp:cNvSpPr/>
      </dsp:nvSpPr>
      <dsp:spPr>
        <a:xfrm>
          <a:off x="4708400" y="2420666"/>
          <a:ext cx="1236147" cy="784953"/>
        </a:xfrm>
        <a:prstGeom prst="roundRect">
          <a:avLst>
            <a:gd name="adj" fmla="val 10000"/>
          </a:avLst>
        </a:prstGeom>
        <a:solidFill>
          <a:schemeClr val="lt2">
            <a:alpha val="90000"/>
            <a:hueOff val="0"/>
            <a:satOff val="0"/>
            <a:lumOff val="0"/>
            <a:alphaOff val="0"/>
          </a:scheme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Unsupervised</a:t>
          </a:r>
        </a:p>
      </dsp:txBody>
      <dsp:txXfrm>
        <a:off x="4731390" y="2443656"/>
        <a:ext cx="1190167" cy="738973"/>
      </dsp:txXfrm>
    </dsp:sp>
    <dsp:sp modelId="{238C4A8F-2667-F145-965F-D08452554643}">
      <dsp:nvSpPr>
        <dsp:cNvPr id="0" name=""/>
        <dsp:cNvSpPr/>
      </dsp:nvSpPr>
      <dsp:spPr>
        <a:xfrm>
          <a:off x="4571051"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8BF3EB-9A0E-0D44-875B-C6087F027EAD}">
      <dsp:nvSpPr>
        <dsp:cNvPr id="0" name=""/>
        <dsp:cNvSpPr/>
      </dsp:nvSpPr>
      <dsp:spPr>
        <a:xfrm>
          <a:off x="4708400" y="3565133"/>
          <a:ext cx="1236147" cy="784953"/>
        </a:xfrm>
        <a:prstGeom prst="roundRect">
          <a:avLst>
            <a:gd name="adj" fmla="val 10000"/>
          </a:avLst>
        </a:prstGeom>
        <a:solidFill>
          <a:srgbClr val="FFC000">
            <a:alpha val="90000"/>
          </a:srgb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Not Available</a:t>
          </a:r>
        </a:p>
      </dsp:txBody>
      <dsp:txXfrm>
        <a:off x="4731390" y="3588123"/>
        <a:ext cx="1190167" cy="738973"/>
      </dsp:txXfrm>
    </dsp:sp>
    <dsp:sp modelId="{C563B00C-93D1-BE43-8DB8-2CFFD8AABE06}">
      <dsp:nvSpPr>
        <dsp:cNvPr id="0" name=""/>
        <dsp:cNvSpPr/>
      </dsp:nvSpPr>
      <dsp:spPr>
        <a:xfrm>
          <a:off x="6837322"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B3ED45-C02D-694E-89EF-F30B5CBC35E6}">
      <dsp:nvSpPr>
        <dsp:cNvPr id="0" name=""/>
        <dsp:cNvSpPr/>
      </dsp:nvSpPr>
      <dsp:spPr>
        <a:xfrm>
          <a:off x="6974671" y="1276199"/>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Feature and Label Space</a:t>
          </a:r>
        </a:p>
      </dsp:txBody>
      <dsp:txXfrm>
        <a:off x="6997661" y="1299189"/>
        <a:ext cx="1190167" cy="738973"/>
      </dsp:txXfrm>
    </dsp:sp>
    <dsp:sp modelId="{75FC7706-8D9B-8447-BD8B-612942AE4921}">
      <dsp:nvSpPr>
        <dsp:cNvPr id="0" name=""/>
        <dsp:cNvSpPr/>
      </dsp:nvSpPr>
      <dsp:spPr>
        <a:xfrm>
          <a:off x="6081898"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82080-E9A9-A34D-A3CA-7B1C646AE8AE}">
      <dsp:nvSpPr>
        <dsp:cNvPr id="0" name=""/>
        <dsp:cNvSpPr/>
      </dsp:nvSpPr>
      <dsp:spPr>
        <a:xfrm>
          <a:off x="6219248" y="2420666"/>
          <a:ext cx="1236147" cy="784953"/>
        </a:xfrm>
        <a:prstGeom prst="roundRect">
          <a:avLst>
            <a:gd name="adj" fmla="val 10000"/>
          </a:avLst>
        </a:prstGeom>
        <a:solidFill>
          <a:schemeClr val="lt2">
            <a:alpha val="90000"/>
            <a:hueOff val="0"/>
            <a:satOff val="0"/>
            <a:lumOff val="0"/>
            <a:alphaOff val="0"/>
          </a:scheme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Homogeneous TL</a:t>
          </a:r>
        </a:p>
      </dsp:txBody>
      <dsp:txXfrm>
        <a:off x="6242238" y="2443656"/>
        <a:ext cx="1190167" cy="738973"/>
      </dsp:txXfrm>
    </dsp:sp>
    <dsp:sp modelId="{4034B129-47D5-A84D-9D8F-59A4386BC157}">
      <dsp:nvSpPr>
        <dsp:cNvPr id="0" name=""/>
        <dsp:cNvSpPr/>
      </dsp:nvSpPr>
      <dsp:spPr>
        <a:xfrm>
          <a:off x="6081898"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93259-F7FB-1A46-90C3-FDFDC9EA7A34}">
      <dsp:nvSpPr>
        <dsp:cNvPr id="0" name=""/>
        <dsp:cNvSpPr/>
      </dsp:nvSpPr>
      <dsp:spPr>
        <a:xfrm>
          <a:off x="6219248" y="3565133"/>
          <a:ext cx="1236147" cy="784953"/>
        </a:xfrm>
        <a:prstGeom prst="roundRect">
          <a:avLst>
            <a:gd name="adj" fmla="val 10000"/>
          </a:avLst>
        </a:prstGeom>
        <a:solidFill>
          <a:srgbClr val="FFC000">
            <a:alpha val="90000"/>
          </a:srgb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Similar Feature and Label Space</a:t>
          </a:r>
        </a:p>
      </dsp:txBody>
      <dsp:txXfrm>
        <a:off x="6242238" y="3588123"/>
        <a:ext cx="1190167" cy="738973"/>
      </dsp:txXfrm>
    </dsp:sp>
    <dsp:sp modelId="{566C43B8-DED5-9546-AE32-B0E869C8D71D}">
      <dsp:nvSpPr>
        <dsp:cNvPr id="0" name=""/>
        <dsp:cNvSpPr/>
      </dsp:nvSpPr>
      <dsp:spPr>
        <a:xfrm>
          <a:off x="7592745"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7F47D-4AA1-8C45-AA8E-AE83DABE988A}">
      <dsp:nvSpPr>
        <dsp:cNvPr id="0" name=""/>
        <dsp:cNvSpPr/>
      </dsp:nvSpPr>
      <dsp:spPr>
        <a:xfrm>
          <a:off x="7730095" y="2420666"/>
          <a:ext cx="1236147" cy="784953"/>
        </a:xfrm>
        <a:prstGeom prst="roundRect">
          <a:avLst>
            <a:gd name="adj" fmla="val 10000"/>
          </a:avLst>
        </a:prstGeom>
        <a:solidFill>
          <a:schemeClr val="accent2">
            <a:lumMod val="5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Heterogeneous TL</a:t>
          </a:r>
        </a:p>
      </dsp:txBody>
      <dsp:txXfrm>
        <a:off x="7753085" y="2443656"/>
        <a:ext cx="1190167" cy="738973"/>
      </dsp:txXfrm>
    </dsp:sp>
    <dsp:sp modelId="{499BE216-638E-1B4D-BB4D-9752FB8D88C5}">
      <dsp:nvSpPr>
        <dsp:cNvPr id="0" name=""/>
        <dsp:cNvSpPr/>
      </dsp:nvSpPr>
      <dsp:spPr>
        <a:xfrm>
          <a:off x="7592745"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08A8A-97D0-5846-A9F2-62023F180E68}">
      <dsp:nvSpPr>
        <dsp:cNvPr id="0" name=""/>
        <dsp:cNvSpPr/>
      </dsp:nvSpPr>
      <dsp:spPr>
        <a:xfrm>
          <a:off x="7730095"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At least one of  Feature or Label Space is dis-similar</a:t>
          </a:r>
        </a:p>
      </dsp:txBody>
      <dsp:txXfrm>
        <a:off x="7753085" y="3588123"/>
        <a:ext cx="1190167" cy="738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1F857-FB08-7946-A8BE-994588B38735}">
      <dsp:nvSpPr>
        <dsp:cNvPr id="0" name=""/>
        <dsp:cNvSpPr/>
      </dsp:nvSpPr>
      <dsp:spPr>
        <a:xfrm rot="5400000">
          <a:off x="323147" y="2238280"/>
          <a:ext cx="967715" cy="1610256"/>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EB4045-E429-334E-AF15-C6608A7D3B4F}">
      <dsp:nvSpPr>
        <dsp:cNvPr id="0" name=""/>
        <dsp:cNvSpPr/>
      </dsp:nvSpPr>
      <dsp:spPr>
        <a:xfrm>
          <a:off x="161611" y="2719399"/>
          <a:ext cx="1453748" cy="12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Overview of the TL Survey</a:t>
          </a:r>
        </a:p>
      </dsp:txBody>
      <dsp:txXfrm>
        <a:off x="161611" y="2719399"/>
        <a:ext cx="1453748" cy="1274296"/>
      </dsp:txXfrm>
    </dsp:sp>
    <dsp:sp modelId="{8E88F1B2-60F2-834C-B20C-F9A4E633C22B}">
      <dsp:nvSpPr>
        <dsp:cNvPr id="0" name=""/>
        <dsp:cNvSpPr/>
      </dsp:nvSpPr>
      <dsp:spPr>
        <a:xfrm>
          <a:off x="1341068" y="2119731"/>
          <a:ext cx="274292" cy="274292"/>
        </a:xfrm>
        <a:prstGeom prst="triangle">
          <a:avLst>
            <a:gd name="adj" fmla="val 100000"/>
          </a:avLst>
        </a:prstGeom>
        <a:solidFill>
          <a:schemeClr val="accent3">
            <a:hueOff val="271060"/>
            <a:satOff val="10000"/>
            <a:lumOff val="-1471"/>
            <a:alphaOff val="0"/>
          </a:schemeClr>
        </a:solidFill>
        <a:ln w="12700" cap="flat" cmpd="sng" algn="ctr">
          <a:solidFill>
            <a:schemeClr val="accent3">
              <a:hueOff val="271060"/>
              <a:satOff val="10000"/>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A0974E-172F-814E-83CA-0FB68B142D47}">
      <dsp:nvSpPr>
        <dsp:cNvPr id="0" name=""/>
        <dsp:cNvSpPr/>
      </dsp:nvSpPr>
      <dsp:spPr>
        <a:xfrm rot="5400000">
          <a:off x="2102819" y="1797898"/>
          <a:ext cx="967715" cy="1610256"/>
        </a:xfrm>
        <a:prstGeom prst="corner">
          <a:avLst>
            <a:gd name="adj1" fmla="val 16120"/>
            <a:gd name="adj2" fmla="val 16110"/>
          </a:avLst>
        </a:prstGeom>
        <a:solidFill>
          <a:schemeClr val="accent3">
            <a:hueOff val="542120"/>
            <a:satOff val="20000"/>
            <a:lumOff val="-2941"/>
            <a:alphaOff val="0"/>
          </a:schemeClr>
        </a:solidFill>
        <a:ln w="12700" cap="flat" cmpd="sng" algn="ctr">
          <a:solidFill>
            <a:schemeClr val="accent3">
              <a:hueOff val="542120"/>
              <a:satOff val="20000"/>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6F9DA-0C18-8F4C-8878-6EF2BB30E00D}">
      <dsp:nvSpPr>
        <dsp:cNvPr id="0" name=""/>
        <dsp:cNvSpPr/>
      </dsp:nvSpPr>
      <dsp:spPr>
        <a:xfrm>
          <a:off x="1941284" y="2279018"/>
          <a:ext cx="1453748" cy="12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Deep-dive into SFA</a:t>
          </a:r>
        </a:p>
      </dsp:txBody>
      <dsp:txXfrm>
        <a:off x="1941284" y="2279018"/>
        <a:ext cx="1453748" cy="1274296"/>
      </dsp:txXfrm>
    </dsp:sp>
    <dsp:sp modelId="{5745EB16-0D71-684E-B026-B1B4A9E91BC9}">
      <dsp:nvSpPr>
        <dsp:cNvPr id="0" name=""/>
        <dsp:cNvSpPr/>
      </dsp:nvSpPr>
      <dsp:spPr>
        <a:xfrm>
          <a:off x="3120740" y="1679349"/>
          <a:ext cx="274292" cy="274292"/>
        </a:xfrm>
        <a:prstGeom prst="triangle">
          <a:avLst>
            <a:gd name="adj" fmla="val 100000"/>
          </a:avLst>
        </a:prstGeom>
        <a:solidFill>
          <a:schemeClr val="accent3">
            <a:hueOff val="813180"/>
            <a:satOff val="30000"/>
            <a:lumOff val="-4412"/>
            <a:alphaOff val="0"/>
          </a:schemeClr>
        </a:solidFill>
        <a:ln w="12700" cap="flat" cmpd="sng" algn="ctr">
          <a:solidFill>
            <a:schemeClr val="accent3">
              <a:hueOff val="813180"/>
              <a:satOff val="30000"/>
              <a:lumOff val="-4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3AB190-EB07-A742-BC3D-E444239CB0EF}">
      <dsp:nvSpPr>
        <dsp:cNvPr id="0" name=""/>
        <dsp:cNvSpPr/>
      </dsp:nvSpPr>
      <dsp:spPr>
        <a:xfrm rot="5400000">
          <a:off x="3882492" y="1357516"/>
          <a:ext cx="967715" cy="1610256"/>
        </a:xfrm>
        <a:prstGeom prst="corner">
          <a:avLst>
            <a:gd name="adj1" fmla="val 16120"/>
            <a:gd name="adj2" fmla="val 16110"/>
          </a:avLst>
        </a:prstGeom>
        <a:solidFill>
          <a:schemeClr val="accent3">
            <a:hueOff val="1084240"/>
            <a:satOff val="40000"/>
            <a:lumOff val="-5882"/>
            <a:alphaOff val="0"/>
          </a:schemeClr>
        </a:solidFill>
        <a:ln w="12700" cap="flat" cmpd="sng" algn="ctr">
          <a:solidFill>
            <a:schemeClr val="accent3">
              <a:hueOff val="1084240"/>
              <a:satOff val="40000"/>
              <a:lumOff val="-5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0A7922-8F6D-9444-BF2B-DE286EA0C0D9}">
      <dsp:nvSpPr>
        <dsp:cNvPr id="0" name=""/>
        <dsp:cNvSpPr/>
      </dsp:nvSpPr>
      <dsp:spPr>
        <a:xfrm>
          <a:off x="3720956" y="1838636"/>
          <a:ext cx="1453748" cy="12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Code Demo</a:t>
          </a:r>
        </a:p>
      </dsp:txBody>
      <dsp:txXfrm>
        <a:off x="3720956" y="1838636"/>
        <a:ext cx="1453748" cy="1274296"/>
      </dsp:txXfrm>
    </dsp:sp>
    <dsp:sp modelId="{3EB60C45-D908-E94E-B237-B79A20F65C9C}">
      <dsp:nvSpPr>
        <dsp:cNvPr id="0" name=""/>
        <dsp:cNvSpPr/>
      </dsp:nvSpPr>
      <dsp:spPr>
        <a:xfrm>
          <a:off x="4900413" y="1238967"/>
          <a:ext cx="274292" cy="274292"/>
        </a:xfrm>
        <a:prstGeom prst="triangle">
          <a:avLst>
            <a:gd name="adj" fmla="val 100000"/>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0D34D5-52E3-0E42-A546-F8EAA4B3587F}">
      <dsp:nvSpPr>
        <dsp:cNvPr id="0" name=""/>
        <dsp:cNvSpPr/>
      </dsp:nvSpPr>
      <dsp:spPr>
        <a:xfrm rot="5400000">
          <a:off x="5662165" y="917134"/>
          <a:ext cx="967715" cy="1610256"/>
        </a:xfrm>
        <a:prstGeom prst="corner">
          <a:avLst>
            <a:gd name="adj1" fmla="val 16120"/>
            <a:gd name="adj2" fmla="val 16110"/>
          </a:avLst>
        </a:prstGeom>
        <a:solidFill>
          <a:schemeClr val="accent3">
            <a:hueOff val="1626359"/>
            <a:satOff val="60000"/>
            <a:lumOff val="-8824"/>
            <a:alphaOff val="0"/>
          </a:schemeClr>
        </a:solidFill>
        <a:ln w="12700" cap="flat" cmpd="sng" algn="ctr">
          <a:solidFill>
            <a:schemeClr val="accent3">
              <a:hueOff val="1626359"/>
              <a:satOff val="60000"/>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4ACE52-5A4A-8846-B5CD-E0AD80106B0B}">
      <dsp:nvSpPr>
        <dsp:cNvPr id="0" name=""/>
        <dsp:cNvSpPr/>
      </dsp:nvSpPr>
      <dsp:spPr>
        <a:xfrm>
          <a:off x="5500629" y="1398254"/>
          <a:ext cx="1453748" cy="12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Special Considerations</a:t>
          </a:r>
        </a:p>
      </dsp:txBody>
      <dsp:txXfrm>
        <a:off x="5500629" y="1398254"/>
        <a:ext cx="1453748" cy="1274296"/>
      </dsp:txXfrm>
    </dsp:sp>
    <dsp:sp modelId="{3BBD7D5A-7453-3240-B687-141DA871FDC0}">
      <dsp:nvSpPr>
        <dsp:cNvPr id="0" name=""/>
        <dsp:cNvSpPr/>
      </dsp:nvSpPr>
      <dsp:spPr>
        <a:xfrm>
          <a:off x="6680085" y="798585"/>
          <a:ext cx="274292" cy="274292"/>
        </a:xfrm>
        <a:prstGeom prst="triangle">
          <a:avLst>
            <a:gd name="adj" fmla="val 100000"/>
          </a:avLst>
        </a:prstGeom>
        <a:solidFill>
          <a:schemeClr val="accent3">
            <a:hueOff val="1897419"/>
            <a:satOff val="70000"/>
            <a:lumOff val="-10294"/>
            <a:alphaOff val="0"/>
          </a:schemeClr>
        </a:solidFill>
        <a:ln w="12700" cap="flat" cmpd="sng" algn="ctr">
          <a:solidFill>
            <a:schemeClr val="accent3">
              <a:hueOff val="1897419"/>
              <a:satOff val="70000"/>
              <a:lumOff val="-10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74E68D-087C-A44C-98DD-F2980C6F699B}">
      <dsp:nvSpPr>
        <dsp:cNvPr id="0" name=""/>
        <dsp:cNvSpPr/>
      </dsp:nvSpPr>
      <dsp:spPr>
        <a:xfrm rot="5400000">
          <a:off x="7441837" y="476753"/>
          <a:ext cx="967715" cy="1610256"/>
        </a:xfrm>
        <a:prstGeom prst="corner">
          <a:avLst>
            <a:gd name="adj1" fmla="val 16120"/>
            <a:gd name="adj2" fmla="val 16110"/>
          </a:avLst>
        </a:prstGeom>
        <a:solidFill>
          <a:schemeClr val="accent3">
            <a:hueOff val="2168479"/>
            <a:satOff val="80000"/>
            <a:lumOff val="-11765"/>
            <a:alphaOff val="0"/>
          </a:schemeClr>
        </a:solidFill>
        <a:ln w="12700" cap="flat" cmpd="sng" algn="ctr">
          <a:solidFill>
            <a:schemeClr val="accent3">
              <a:hueOff val="2168479"/>
              <a:satOff val="80000"/>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9E80C-2BA3-2A4F-8F04-26D35525A373}">
      <dsp:nvSpPr>
        <dsp:cNvPr id="0" name=""/>
        <dsp:cNvSpPr/>
      </dsp:nvSpPr>
      <dsp:spPr>
        <a:xfrm>
          <a:off x="7280301" y="957872"/>
          <a:ext cx="1453748" cy="12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Ed Questions</a:t>
          </a:r>
        </a:p>
      </dsp:txBody>
      <dsp:txXfrm>
        <a:off x="7280301" y="957872"/>
        <a:ext cx="1453748" cy="1274296"/>
      </dsp:txXfrm>
    </dsp:sp>
    <dsp:sp modelId="{89118483-90C5-A34D-B46B-884F663C39C7}">
      <dsp:nvSpPr>
        <dsp:cNvPr id="0" name=""/>
        <dsp:cNvSpPr/>
      </dsp:nvSpPr>
      <dsp:spPr>
        <a:xfrm>
          <a:off x="8459758" y="358204"/>
          <a:ext cx="274292" cy="274292"/>
        </a:xfrm>
        <a:prstGeom prst="triangle">
          <a:avLst>
            <a:gd name="adj" fmla="val 100000"/>
          </a:avLst>
        </a:prstGeom>
        <a:solidFill>
          <a:schemeClr val="accent3">
            <a:hueOff val="2439539"/>
            <a:satOff val="90000"/>
            <a:lumOff val="-13235"/>
            <a:alphaOff val="0"/>
          </a:schemeClr>
        </a:solidFill>
        <a:ln w="12700" cap="flat" cmpd="sng" algn="ctr">
          <a:solidFill>
            <a:schemeClr val="accent3">
              <a:hueOff val="2439539"/>
              <a:satOff val="9000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B1F85-4B0B-A943-AF74-8EBF80ED53F5}">
      <dsp:nvSpPr>
        <dsp:cNvPr id="0" name=""/>
        <dsp:cNvSpPr/>
      </dsp:nvSpPr>
      <dsp:spPr>
        <a:xfrm rot="5400000">
          <a:off x="9221510" y="36371"/>
          <a:ext cx="967715" cy="1610256"/>
        </a:xfrm>
        <a:prstGeom prst="corner">
          <a:avLst>
            <a:gd name="adj1" fmla="val 16120"/>
            <a:gd name="adj2" fmla="val 16110"/>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52823-564A-2948-9650-31C51DF65CF9}">
      <dsp:nvSpPr>
        <dsp:cNvPr id="0" name=""/>
        <dsp:cNvSpPr/>
      </dsp:nvSpPr>
      <dsp:spPr>
        <a:xfrm>
          <a:off x="9059974" y="517491"/>
          <a:ext cx="1453748" cy="12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Q&amp;A</a:t>
          </a:r>
        </a:p>
      </dsp:txBody>
      <dsp:txXfrm>
        <a:off x="9059974" y="517491"/>
        <a:ext cx="1453748" cy="127429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1448282" y="944734"/>
          <a:ext cx="902549" cy="902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Transfer Learning</a:t>
          </a:r>
        </a:p>
      </dsp:txBody>
      <dsp:txXfrm>
        <a:off x="1580457" y="1076909"/>
        <a:ext cx="638199" cy="638199"/>
      </dsp:txXfrm>
    </dsp:sp>
    <dsp:sp modelId="{529A8545-B621-C646-97D6-CDE04FD2F1E6}">
      <dsp:nvSpPr>
        <dsp:cNvPr id="0" name=""/>
        <dsp:cNvSpPr/>
      </dsp:nvSpPr>
      <dsp:spPr>
        <a:xfrm rot="11700000">
          <a:off x="766362"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349083" y="752465"/>
          <a:ext cx="857421" cy="68593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Problem</a:t>
          </a:r>
        </a:p>
      </dsp:txBody>
      <dsp:txXfrm>
        <a:off x="369173" y="772555"/>
        <a:ext cx="817241" cy="645757"/>
      </dsp:txXfrm>
    </dsp:sp>
    <dsp:sp modelId="{3B9CF309-FE77-3848-9168-C6603773A10A}">
      <dsp:nvSpPr>
        <dsp:cNvPr id="0" name=""/>
        <dsp:cNvSpPr/>
      </dsp:nvSpPr>
      <dsp:spPr>
        <a:xfrm rot="14700000">
          <a:off x="1215042"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980045"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Solution</a:t>
          </a:r>
        </a:p>
      </dsp:txBody>
      <dsp:txXfrm>
        <a:off x="1000135" y="20604"/>
        <a:ext cx="817241" cy="645757"/>
      </dsp:txXfrm>
    </dsp:sp>
    <dsp:sp modelId="{82E3EB65-9062-A744-B835-18ECDECBBB36}">
      <dsp:nvSpPr>
        <dsp:cNvPr id="0" name=""/>
        <dsp:cNvSpPr/>
      </dsp:nvSpPr>
      <dsp:spPr>
        <a:xfrm rot="17700000">
          <a:off x="1913065"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1961647"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1981737" y="20604"/>
        <a:ext cx="817241" cy="645757"/>
      </dsp:txXfrm>
    </dsp:sp>
    <dsp:sp modelId="{DB6DAF44-187D-F54C-B12F-366812677E5A}">
      <dsp:nvSpPr>
        <dsp:cNvPr id="0" name=""/>
        <dsp:cNvSpPr/>
      </dsp:nvSpPr>
      <dsp:spPr>
        <a:xfrm rot="20700000">
          <a:off x="2361745"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2592608"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2612698" y="772555"/>
        <a:ext cx="817241" cy="6457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AD5D3-AA41-8C4F-B389-730E4F397861}">
      <dsp:nvSpPr>
        <dsp:cNvPr id="0" name=""/>
        <dsp:cNvSpPr/>
      </dsp:nvSpPr>
      <dsp:spPr>
        <a:xfrm>
          <a:off x="8165099" y="1930671"/>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D451F-06C3-4E46-BF6B-31E3D9C5D1AD}">
      <dsp:nvSpPr>
        <dsp:cNvPr id="0" name=""/>
        <dsp:cNvSpPr/>
      </dsp:nvSpPr>
      <dsp:spPr>
        <a:xfrm>
          <a:off x="5189125" y="786204"/>
          <a:ext cx="3021694" cy="359512"/>
        </a:xfrm>
        <a:custGeom>
          <a:avLst/>
          <a:gdLst/>
          <a:ahLst/>
          <a:cxnLst/>
          <a:rect l="0" t="0" r="0" b="0"/>
          <a:pathLst>
            <a:path>
              <a:moveTo>
                <a:pt x="0" y="0"/>
              </a:moveTo>
              <a:lnTo>
                <a:pt x="0" y="244997"/>
              </a:lnTo>
              <a:lnTo>
                <a:pt x="3021694" y="244997"/>
              </a:lnTo>
              <a:lnTo>
                <a:pt x="3021694"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2F7230-1126-A547-92E4-8B3AD0AF2859}">
      <dsp:nvSpPr>
        <dsp:cNvPr id="0" name=""/>
        <dsp:cNvSpPr/>
      </dsp:nvSpPr>
      <dsp:spPr>
        <a:xfrm>
          <a:off x="6654252" y="1930671"/>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D8B247-346E-E945-8EE6-AFEED35E21C8}">
      <dsp:nvSpPr>
        <dsp:cNvPr id="0" name=""/>
        <dsp:cNvSpPr/>
      </dsp:nvSpPr>
      <dsp:spPr>
        <a:xfrm>
          <a:off x="5189125" y="786204"/>
          <a:ext cx="1510847" cy="359512"/>
        </a:xfrm>
        <a:custGeom>
          <a:avLst/>
          <a:gdLst/>
          <a:ahLst/>
          <a:cxnLst/>
          <a:rect l="0" t="0" r="0" b="0"/>
          <a:pathLst>
            <a:path>
              <a:moveTo>
                <a:pt x="0" y="0"/>
              </a:moveTo>
              <a:lnTo>
                <a:pt x="0" y="244997"/>
              </a:lnTo>
              <a:lnTo>
                <a:pt x="1510847" y="244997"/>
              </a:lnTo>
              <a:lnTo>
                <a:pt x="1510847"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3A5D60-549B-4B4D-A087-1FAA742ABB21}">
      <dsp:nvSpPr>
        <dsp:cNvPr id="0" name=""/>
        <dsp:cNvSpPr/>
      </dsp:nvSpPr>
      <dsp:spPr>
        <a:xfrm>
          <a:off x="5143405"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60E79D-9570-5042-BEC0-074334027C68}">
      <dsp:nvSpPr>
        <dsp:cNvPr id="0" name=""/>
        <dsp:cNvSpPr/>
      </dsp:nvSpPr>
      <dsp:spPr>
        <a:xfrm>
          <a:off x="4433701" y="1930671"/>
          <a:ext cx="755423" cy="359512"/>
        </a:xfrm>
        <a:custGeom>
          <a:avLst/>
          <a:gdLst/>
          <a:ahLst/>
          <a:cxnLst/>
          <a:rect l="0" t="0" r="0" b="0"/>
          <a:pathLst>
            <a:path>
              <a:moveTo>
                <a:pt x="0" y="0"/>
              </a:moveTo>
              <a:lnTo>
                <a:pt x="0" y="244997"/>
              </a:lnTo>
              <a:lnTo>
                <a:pt x="755423" y="244997"/>
              </a:lnTo>
              <a:lnTo>
                <a:pt x="755423"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B50A9-8D19-614D-B1BF-2E6A92F7B7C7}">
      <dsp:nvSpPr>
        <dsp:cNvPr id="0" name=""/>
        <dsp:cNvSpPr/>
      </dsp:nvSpPr>
      <dsp:spPr>
        <a:xfrm>
          <a:off x="3632557"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60F7DB-0330-F440-B16A-CD65F8F52C9A}">
      <dsp:nvSpPr>
        <dsp:cNvPr id="0" name=""/>
        <dsp:cNvSpPr/>
      </dsp:nvSpPr>
      <dsp:spPr>
        <a:xfrm>
          <a:off x="3678277" y="1930671"/>
          <a:ext cx="755423" cy="359512"/>
        </a:xfrm>
        <a:custGeom>
          <a:avLst/>
          <a:gdLst/>
          <a:ahLst/>
          <a:cxnLst/>
          <a:rect l="0" t="0" r="0" b="0"/>
          <a:pathLst>
            <a:path>
              <a:moveTo>
                <a:pt x="755423" y="0"/>
              </a:moveTo>
              <a:lnTo>
                <a:pt x="755423" y="244997"/>
              </a:lnTo>
              <a:lnTo>
                <a:pt x="0" y="244997"/>
              </a:lnTo>
              <a:lnTo>
                <a:pt x="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1F241B-E53F-C547-BCBB-339542B1CA67}">
      <dsp:nvSpPr>
        <dsp:cNvPr id="0" name=""/>
        <dsp:cNvSpPr/>
      </dsp:nvSpPr>
      <dsp:spPr>
        <a:xfrm>
          <a:off x="4433701" y="786204"/>
          <a:ext cx="755423" cy="359512"/>
        </a:xfrm>
        <a:custGeom>
          <a:avLst/>
          <a:gdLst/>
          <a:ahLst/>
          <a:cxnLst/>
          <a:rect l="0" t="0" r="0" b="0"/>
          <a:pathLst>
            <a:path>
              <a:moveTo>
                <a:pt x="755423" y="0"/>
              </a:moveTo>
              <a:lnTo>
                <a:pt x="755423" y="244997"/>
              </a:lnTo>
              <a:lnTo>
                <a:pt x="0" y="244997"/>
              </a:lnTo>
              <a:lnTo>
                <a:pt x="0"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288196-B64E-814C-A6E0-4C867CF5D2A0}">
      <dsp:nvSpPr>
        <dsp:cNvPr id="0" name=""/>
        <dsp:cNvSpPr/>
      </dsp:nvSpPr>
      <dsp:spPr>
        <a:xfrm>
          <a:off x="2121710" y="1930671"/>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98FEE2-56D2-3443-9814-21F41A43D58D}">
      <dsp:nvSpPr>
        <dsp:cNvPr id="0" name=""/>
        <dsp:cNvSpPr/>
      </dsp:nvSpPr>
      <dsp:spPr>
        <a:xfrm>
          <a:off x="2167430" y="786204"/>
          <a:ext cx="3021694" cy="359512"/>
        </a:xfrm>
        <a:custGeom>
          <a:avLst/>
          <a:gdLst/>
          <a:ahLst/>
          <a:cxnLst/>
          <a:rect l="0" t="0" r="0" b="0"/>
          <a:pathLst>
            <a:path>
              <a:moveTo>
                <a:pt x="3021694" y="0"/>
              </a:moveTo>
              <a:lnTo>
                <a:pt x="3021694" y="244997"/>
              </a:lnTo>
              <a:lnTo>
                <a:pt x="0" y="244997"/>
              </a:lnTo>
              <a:lnTo>
                <a:pt x="0"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DC279-A7E4-CF4B-849B-AEC1CC1D4F5E}">
      <dsp:nvSpPr>
        <dsp:cNvPr id="0" name=""/>
        <dsp:cNvSpPr/>
      </dsp:nvSpPr>
      <dsp:spPr>
        <a:xfrm>
          <a:off x="4571051" y="1250"/>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D2910-C91F-7844-8CCF-9C9599D8089E}">
      <dsp:nvSpPr>
        <dsp:cNvPr id="0" name=""/>
        <dsp:cNvSpPr/>
      </dsp:nvSpPr>
      <dsp:spPr>
        <a:xfrm>
          <a:off x="4708400" y="131732"/>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TL Solution</a:t>
          </a:r>
        </a:p>
      </dsp:txBody>
      <dsp:txXfrm>
        <a:off x="4731390" y="154722"/>
        <a:ext cx="1190167" cy="738973"/>
      </dsp:txXfrm>
    </dsp:sp>
    <dsp:sp modelId="{28A41949-66FB-5448-B322-B9AE5BEBE5C2}">
      <dsp:nvSpPr>
        <dsp:cNvPr id="0" name=""/>
        <dsp:cNvSpPr/>
      </dsp:nvSpPr>
      <dsp:spPr>
        <a:xfrm>
          <a:off x="1549356"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BDB07-A751-7B48-9D36-992CC7150821}">
      <dsp:nvSpPr>
        <dsp:cNvPr id="0" name=""/>
        <dsp:cNvSpPr/>
      </dsp:nvSpPr>
      <dsp:spPr>
        <a:xfrm>
          <a:off x="1686706" y="1276199"/>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Instance Based</a:t>
          </a:r>
        </a:p>
      </dsp:txBody>
      <dsp:txXfrm>
        <a:off x="1709696" y="1299189"/>
        <a:ext cx="1190167" cy="738973"/>
      </dsp:txXfrm>
    </dsp:sp>
    <dsp:sp modelId="{2B885D2D-DE39-F64C-B9DD-0D3397635AE8}">
      <dsp:nvSpPr>
        <dsp:cNvPr id="0" name=""/>
        <dsp:cNvSpPr/>
      </dsp:nvSpPr>
      <dsp:spPr>
        <a:xfrm>
          <a:off x="1549356"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4E137-962D-BC4C-9BE9-916D484F4F70}">
      <dsp:nvSpPr>
        <dsp:cNvPr id="0" name=""/>
        <dsp:cNvSpPr/>
      </dsp:nvSpPr>
      <dsp:spPr>
        <a:xfrm>
          <a:off x="1686706"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Instance Weighting Strategy</a:t>
          </a:r>
        </a:p>
      </dsp:txBody>
      <dsp:txXfrm>
        <a:off x="1709696" y="2443656"/>
        <a:ext cx="1190167" cy="738973"/>
      </dsp:txXfrm>
    </dsp:sp>
    <dsp:sp modelId="{67E47BCA-6348-A647-BCAE-3CE14C035C11}">
      <dsp:nvSpPr>
        <dsp:cNvPr id="0" name=""/>
        <dsp:cNvSpPr/>
      </dsp:nvSpPr>
      <dsp:spPr>
        <a:xfrm>
          <a:off x="3815627"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4E319-4CE8-C347-88F0-E42A05E6D5F5}">
      <dsp:nvSpPr>
        <dsp:cNvPr id="0" name=""/>
        <dsp:cNvSpPr/>
      </dsp:nvSpPr>
      <dsp:spPr>
        <a:xfrm>
          <a:off x="3952977" y="1276199"/>
          <a:ext cx="1236147" cy="784953"/>
        </a:xfrm>
        <a:prstGeom prst="roundRect">
          <a:avLst>
            <a:gd name="adj" fmla="val 10000"/>
          </a:avLst>
        </a:prstGeom>
        <a:solidFill>
          <a:schemeClr val="lt2">
            <a:alpha val="90000"/>
            <a:hueOff val="0"/>
            <a:satOff val="0"/>
            <a:lumOff val="0"/>
            <a:alphaOff val="0"/>
          </a:scheme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Feature Based</a:t>
          </a:r>
        </a:p>
      </dsp:txBody>
      <dsp:txXfrm>
        <a:off x="3975967" y="1299189"/>
        <a:ext cx="1190167" cy="738973"/>
      </dsp:txXfrm>
    </dsp:sp>
    <dsp:sp modelId="{3C00E293-EC07-C749-85D8-1A1BD1B8E8DE}">
      <dsp:nvSpPr>
        <dsp:cNvPr id="0" name=""/>
        <dsp:cNvSpPr/>
      </dsp:nvSpPr>
      <dsp:spPr>
        <a:xfrm>
          <a:off x="3060203"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68B2AC-783C-884B-AD4B-DAB04EDBC612}">
      <dsp:nvSpPr>
        <dsp:cNvPr id="0" name=""/>
        <dsp:cNvSpPr/>
      </dsp:nvSpPr>
      <dsp:spPr>
        <a:xfrm>
          <a:off x="3197553" y="2420666"/>
          <a:ext cx="1236147" cy="784953"/>
        </a:xfrm>
        <a:prstGeom prst="roundRect">
          <a:avLst>
            <a:gd name="adj" fmla="val 10000"/>
          </a:avLst>
        </a:prstGeom>
        <a:solidFill>
          <a:schemeClr val="lt2">
            <a:alpha val="90000"/>
            <a:hueOff val="0"/>
            <a:satOff val="0"/>
            <a:lumOff val="0"/>
            <a:alphaOff val="0"/>
          </a:scheme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Symmetric Transformation</a:t>
          </a:r>
        </a:p>
      </dsp:txBody>
      <dsp:txXfrm>
        <a:off x="3220543" y="2443656"/>
        <a:ext cx="1190167" cy="738973"/>
      </dsp:txXfrm>
    </dsp:sp>
    <dsp:sp modelId="{466EA992-986D-9A40-A089-C92EF71F2960}">
      <dsp:nvSpPr>
        <dsp:cNvPr id="0" name=""/>
        <dsp:cNvSpPr/>
      </dsp:nvSpPr>
      <dsp:spPr>
        <a:xfrm>
          <a:off x="3060203"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3306B-C311-9046-B4E6-E1E70B260C12}">
      <dsp:nvSpPr>
        <dsp:cNvPr id="0" name=""/>
        <dsp:cNvSpPr/>
      </dsp:nvSpPr>
      <dsp:spPr>
        <a:xfrm>
          <a:off x="3197553" y="3565133"/>
          <a:ext cx="1236147" cy="784953"/>
        </a:xfrm>
        <a:prstGeom prst="roundRect">
          <a:avLst>
            <a:gd name="adj" fmla="val 10000"/>
          </a:avLst>
        </a:prstGeom>
        <a:solidFill>
          <a:srgbClr val="FFC000">
            <a:alpha val="90000"/>
          </a:srgb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source and target to common space</a:t>
          </a:r>
        </a:p>
      </dsp:txBody>
      <dsp:txXfrm>
        <a:off x="3220543" y="3588123"/>
        <a:ext cx="1190167" cy="738973"/>
      </dsp:txXfrm>
    </dsp:sp>
    <dsp:sp modelId="{DD463C71-5ECD-EF44-9100-0209D5B941CF}">
      <dsp:nvSpPr>
        <dsp:cNvPr id="0" name=""/>
        <dsp:cNvSpPr/>
      </dsp:nvSpPr>
      <dsp:spPr>
        <a:xfrm>
          <a:off x="4571051"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3AA4B1-B976-2C49-B6D0-48E024A78948}">
      <dsp:nvSpPr>
        <dsp:cNvPr id="0" name=""/>
        <dsp:cNvSpPr/>
      </dsp:nvSpPr>
      <dsp:spPr>
        <a:xfrm>
          <a:off x="4708400"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Asymmetric Transformation</a:t>
          </a:r>
        </a:p>
      </dsp:txBody>
      <dsp:txXfrm>
        <a:off x="4731390" y="2443656"/>
        <a:ext cx="1190167" cy="738973"/>
      </dsp:txXfrm>
    </dsp:sp>
    <dsp:sp modelId="{B27D5097-25C4-1840-BD89-12CB883DF75D}">
      <dsp:nvSpPr>
        <dsp:cNvPr id="0" name=""/>
        <dsp:cNvSpPr/>
      </dsp:nvSpPr>
      <dsp:spPr>
        <a:xfrm>
          <a:off x="4571051"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185570-8B2A-B64E-B853-0EB4C8A7D9D1}">
      <dsp:nvSpPr>
        <dsp:cNvPr id="0" name=""/>
        <dsp:cNvSpPr/>
      </dsp:nvSpPr>
      <dsp:spPr>
        <a:xfrm>
          <a:off x="4708400"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source to match target</a:t>
          </a:r>
        </a:p>
      </dsp:txBody>
      <dsp:txXfrm>
        <a:off x="4731390" y="3588123"/>
        <a:ext cx="1190167" cy="738973"/>
      </dsp:txXfrm>
    </dsp:sp>
    <dsp:sp modelId="{95964E0A-7747-2149-A8C9-8199D3DABBF6}">
      <dsp:nvSpPr>
        <dsp:cNvPr id="0" name=""/>
        <dsp:cNvSpPr/>
      </dsp:nvSpPr>
      <dsp:spPr>
        <a:xfrm>
          <a:off x="6081898"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FEFE64-DA38-7942-9906-FDCDB22B127D}">
      <dsp:nvSpPr>
        <dsp:cNvPr id="0" name=""/>
        <dsp:cNvSpPr/>
      </dsp:nvSpPr>
      <dsp:spPr>
        <a:xfrm>
          <a:off x="6219248" y="1276199"/>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Based</a:t>
          </a:r>
        </a:p>
      </dsp:txBody>
      <dsp:txXfrm>
        <a:off x="6242238" y="1299189"/>
        <a:ext cx="1190167" cy="738973"/>
      </dsp:txXfrm>
    </dsp:sp>
    <dsp:sp modelId="{E66AD147-174F-2C4A-86DC-5160DCAF1877}">
      <dsp:nvSpPr>
        <dsp:cNvPr id="0" name=""/>
        <dsp:cNvSpPr/>
      </dsp:nvSpPr>
      <dsp:spPr>
        <a:xfrm>
          <a:off x="6081898"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146D3-FAD8-6E46-AD89-D41042ECA769}">
      <dsp:nvSpPr>
        <dsp:cNvPr id="0" name=""/>
        <dsp:cNvSpPr/>
      </dsp:nvSpPr>
      <dsp:spPr>
        <a:xfrm>
          <a:off x="6219248"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Transfer at Model/Parameter Level</a:t>
          </a:r>
        </a:p>
      </dsp:txBody>
      <dsp:txXfrm>
        <a:off x="6242238" y="2443656"/>
        <a:ext cx="1190167" cy="738973"/>
      </dsp:txXfrm>
    </dsp:sp>
    <dsp:sp modelId="{4222BC18-EA85-9F41-8D0D-88EB4F29E48E}">
      <dsp:nvSpPr>
        <dsp:cNvPr id="0" name=""/>
        <dsp:cNvSpPr/>
      </dsp:nvSpPr>
      <dsp:spPr>
        <a:xfrm>
          <a:off x="7592745"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C16E2-803E-0240-94CC-6B671BB60281}">
      <dsp:nvSpPr>
        <dsp:cNvPr id="0" name=""/>
        <dsp:cNvSpPr/>
      </dsp:nvSpPr>
      <dsp:spPr>
        <a:xfrm>
          <a:off x="7730095" y="1276199"/>
          <a:ext cx="1236147" cy="784953"/>
        </a:xfrm>
        <a:prstGeom prst="roundRect">
          <a:avLst>
            <a:gd name="adj" fmla="val 10000"/>
          </a:avLst>
        </a:prstGeom>
        <a:solidFill>
          <a:schemeClr val="accent2">
            <a:lumMod val="5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Relational Based</a:t>
          </a:r>
        </a:p>
      </dsp:txBody>
      <dsp:txXfrm>
        <a:off x="7753085" y="1299189"/>
        <a:ext cx="1190167" cy="738973"/>
      </dsp:txXfrm>
    </dsp:sp>
    <dsp:sp modelId="{357760F6-771E-0C45-98A8-DF82B2039447}">
      <dsp:nvSpPr>
        <dsp:cNvPr id="0" name=""/>
        <dsp:cNvSpPr/>
      </dsp:nvSpPr>
      <dsp:spPr>
        <a:xfrm>
          <a:off x="7592745"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7E49E-4035-0049-A1A6-2A096814A783}">
      <dsp:nvSpPr>
        <dsp:cNvPr id="0" name=""/>
        <dsp:cNvSpPr/>
      </dsp:nvSpPr>
      <dsp:spPr>
        <a:xfrm>
          <a:off x="7730095"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Transfer of logical relationship or rules learned</a:t>
          </a:r>
        </a:p>
      </dsp:txBody>
      <dsp:txXfrm>
        <a:off x="7753085" y="2443656"/>
        <a:ext cx="1190167" cy="73897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1448282" y="944734"/>
          <a:ext cx="902549" cy="902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Transfer Learning</a:t>
          </a:r>
        </a:p>
      </dsp:txBody>
      <dsp:txXfrm>
        <a:off x="1580457" y="1076909"/>
        <a:ext cx="638199" cy="638199"/>
      </dsp:txXfrm>
    </dsp:sp>
    <dsp:sp modelId="{529A8545-B621-C646-97D6-CDE04FD2F1E6}">
      <dsp:nvSpPr>
        <dsp:cNvPr id="0" name=""/>
        <dsp:cNvSpPr/>
      </dsp:nvSpPr>
      <dsp:spPr>
        <a:xfrm rot="11700000">
          <a:off x="766362"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349083"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Problem</a:t>
          </a:r>
        </a:p>
      </dsp:txBody>
      <dsp:txXfrm>
        <a:off x="369173" y="772555"/>
        <a:ext cx="817241" cy="645757"/>
      </dsp:txXfrm>
    </dsp:sp>
    <dsp:sp modelId="{3B9CF309-FE77-3848-9168-C6603773A10A}">
      <dsp:nvSpPr>
        <dsp:cNvPr id="0" name=""/>
        <dsp:cNvSpPr/>
      </dsp:nvSpPr>
      <dsp:spPr>
        <a:xfrm rot="14700000">
          <a:off x="1215042"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980045" y="514"/>
          <a:ext cx="857421" cy="68593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Solution</a:t>
          </a:r>
        </a:p>
      </dsp:txBody>
      <dsp:txXfrm>
        <a:off x="1000135" y="20604"/>
        <a:ext cx="817241" cy="645757"/>
      </dsp:txXfrm>
    </dsp:sp>
    <dsp:sp modelId="{82E3EB65-9062-A744-B835-18ECDECBBB36}">
      <dsp:nvSpPr>
        <dsp:cNvPr id="0" name=""/>
        <dsp:cNvSpPr/>
      </dsp:nvSpPr>
      <dsp:spPr>
        <a:xfrm rot="17700000">
          <a:off x="1913065"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1961647"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1981737" y="20604"/>
        <a:ext cx="817241" cy="645757"/>
      </dsp:txXfrm>
    </dsp:sp>
    <dsp:sp modelId="{DB6DAF44-187D-F54C-B12F-366812677E5A}">
      <dsp:nvSpPr>
        <dsp:cNvPr id="0" name=""/>
        <dsp:cNvSpPr/>
      </dsp:nvSpPr>
      <dsp:spPr>
        <a:xfrm rot="20700000">
          <a:off x="2361745"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2592608"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2612698" y="772555"/>
        <a:ext cx="817241" cy="64575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94481-3DC9-C44E-AA1D-08F1C3E37997}">
      <dsp:nvSpPr>
        <dsp:cNvPr id="0" name=""/>
        <dsp:cNvSpPr/>
      </dsp:nvSpPr>
      <dsp:spPr>
        <a:xfrm>
          <a:off x="4754" y="1503"/>
          <a:ext cx="10506090" cy="986912"/>
        </a:xfrm>
        <a:prstGeom prst="roundRect">
          <a:avLst>
            <a:gd name="adj" fmla="val 10000"/>
          </a:avLst>
        </a:prstGeom>
        <a:solidFill>
          <a:schemeClr val="accent3">
            <a:hueOff val="0"/>
            <a:satOff val="0"/>
            <a:lumOff val="0"/>
            <a:alphaOff val="0"/>
          </a:schemeClr>
        </a:solidFill>
        <a:ln w="25400" cap="flat" cmpd="sng" algn="ctr">
          <a:solidFill>
            <a:srgbClr val="C00000"/>
          </a:solidFill>
          <a:prstDash val="solid"/>
          <a:miter lim="800000"/>
        </a:ln>
        <a:effectLst>
          <a:softEdge rad="0"/>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Strategy</a:t>
          </a:r>
        </a:p>
      </dsp:txBody>
      <dsp:txXfrm>
        <a:off x="33660" y="30409"/>
        <a:ext cx="10448278" cy="929100"/>
      </dsp:txXfrm>
    </dsp:sp>
    <dsp:sp modelId="{22F835D2-F4CB-A141-814F-E7E532C14B87}">
      <dsp:nvSpPr>
        <dsp:cNvPr id="0" name=""/>
        <dsp:cNvSpPr/>
      </dsp:nvSpPr>
      <dsp:spPr>
        <a:xfrm>
          <a:off x="4754" y="1121976"/>
          <a:ext cx="1892505" cy="98691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Instance Weighting</a:t>
          </a:r>
        </a:p>
      </dsp:txBody>
      <dsp:txXfrm>
        <a:off x="33660" y="1150882"/>
        <a:ext cx="1834693" cy="929100"/>
      </dsp:txXfrm>
    </dsp:sp>
    <dsp:sp modelId="{CE2C1FCD-3716-F043-9275-4A0837560999}">
      <dsp:nvSpPr>
        <dsp:cNvPr id="0" name=""/>
        <dsp:cNvSpPr/>
      </dsp:nvSpPr>
      <dsp:spPr>
        <a:xfrm>
          <a:off x="4754" y="2242449"/>
          <a:ext cx="926789"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Estimation Method</a:t>
          </a:r>
        </a:p>
      </dsp:txBody>
      <dsp:txXfrm>
        <a:off x="31899" y="2269594"/>
        <a:ext cx="872499" cy="932622"/>
      </dsp:txXfrm>
    </dsp:sp>
    <dsp:sp modelId="{5588EEC1-D686-724B-9F86-98FB1F847BA2}">
      <dsp:nvSpPr>
        <dsp:cNvPr id="0" name=""/>
        <dsp:cNvSpPr/>
      </dsp:nvSpPr>
      <dsp:spPr>
        <a:xfrm>
          <a:off x="970469" y="2242449"/>
          <a:ext cx="926789"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Heuristic Method</a:t>
          </a:r>
        </a:p>
      </dsp:txBody>
      <dsp:txXfrm>
        <a:off x="997614" y="2269594"/>
        <a:ext cx="872499" cy="932622"/>
      </dsp:txXfrm>
    </dsp:sp>
    <dsp:sp modelId="{70AE75E7-DAB9-3242-B15F-04BB7B710C36}">
      <dsp:nvSpPr>
        <dsp:cNvPr id="0" name=""/>
        <dsp:cNvSpPr/>
      </dsp:nvSpPr>
      <dsp:spPr>
        <a:xfrm>
          <a:off x="1975110" y="1121976"/>
          <a:ext cx="8535735" cy="986912"/>
        </a:xfrm>
        <a:prstGeom prst="roundRect">
          <a:avLst>
            <a:gd name="adj" fmla="val 10000"/>
          </a:avLst>
        </a:prstGeom>
        <a:solidFill>
          <a:schemeClr val="accent5">
            <a:hueOff val="0"/>
            <a:satOff val="0"/>
            <a:lumOff val="0"/>
            <a:alphaOff val="0"/>
          </a:scheme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Feature Transformation</a:t>
          </a:r>
        </a:p>
      </dsp:txBody>
      <dsp:txXfrm>
        <a:off x="2004016" y="1150882"/>
        <a:ext cx="8477923" cy="929100"/>
      </dsp:txXfrm>
    </dsp:sp>
    <dsp:sp modelId="{A08ED405-46A1-2E4B-98A4-DBD5380934B4}">
      <dsp:nvSpPr>
        <dsp:cNvPr id="0" name=""/>
        <dsp:cNvSpPr/>
      </dsp:nvSpPr>
      <dsp:spPr>
        <a:xfrm>
          <a:off x="1975110" y="2242449"/>
          <a:ext cx="1873042" cy="986912"/>
        </a:xfrm>
        <a:prstGeom prst="roundRect">
          <a:avLst>
            <a:gd name="adj" fmla="val 10000"/>
          </a:avLst>
        </a:prstGeom>
        <a:solidFill>
          <a:schemeClr val="accent6">
            <a:hueOff val="0"/>
            <a:satOff val="0"/>
            <a:lumOff val="0"/>
            <a:alphaOff val="0"/>
          </a:schemeClr>
        </a:solidFill>
        <a:ln w="1905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Augmentation</a:t>
          </a:r>
        </a:p>
      </dsp:txBody>
      <dsp:txXfrm>
        <a:off x="2004016" y="2271355"/>
        <a:ext cx="1815230" cy="929100"/>
      </dsp:txXfrm>
    </dsp:sp>
    <dsp:sp modelId="{91196695-177F-F24A-B733-38B65695C388}">
      <dsp:nvSpPr>
        <dsp:cNvPr id="0" name=""/>
        <dsp:cNvSpPr/>
      </dsp:nvSpPr>
      <dsp:spPr>
        <a:xfrm>
          <a:off x="1975110"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2002255" y="3390067"/>
        <a:ext cx="872499" cy="932622"/>
      </dsp:txXfrm>
    </dsp:sp>
    <dsp:sp modelId="{0CB4B6E0-A323-EB4E-8B2D-C36A37CA7287}">
      <dsp:nvSpPr>
        <dsp:cNvPr id="0" name=""/>
        <dsp:cNvSpPr/>
      </dsp:nvSpPr>
      <dsp:spPr>
        <a:xfrm>
          <a:off x="2921362" y="3362922"/>
          <a:ext cx="926789" cy="986912"/>
        </a:xfrm>
        <a:prstGeom prst="roundRect">
          <a:avLst>
            <a:gd name="adj" fmla="val 10000"/>
          </a:avLst>
        </a:prstGeom>
        <a:solidFill>
          <a:srgbClr val="00B0F0"/>
        </a:solidFill>
        <a:ln w="1905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Stacking</a:t>
          </a:r>
        </a:p>
      </dsp:txBody>
      <dsp:txXfrm>
        <a:off x="2948507" y="3390067"/>
        <a:ext cx="872499" cy="932622"/>
      </dsp:txXfrm>
    </dsp:sp>
    <dsp:sp modelId="{20873517-9553-CB45-9521-3E809EF6D517}">
      <dsp:nvSpPr>
        <dsp:cNvPr id="0" name=""/>
        <dsp:cNvSpPr/>
      </dsp:nvSpPr>
      <dsp:spPr>
        <a:xfrm>
          <a:off x="3887077" y="2242449"/>
          <a:ext cx="3765547"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Reduction</a:t>
          </a:r>
        </a:p>
      </dsp:txBody>
      <dsp:txXfrm>
        <a:off x="3915983" y="2271355"/>
        <a:ext cx="3707735" cy="929100"/>
      </dsp:txXfrm>
    </dsp:sp>
    <dsp:sp modelId="{3D76E43C-3A94-9940-8657-B0D1DA5E459F}">
      <dsp:nvSpPr>
        <dsp:cNvPr id="0" name=""/>
        <dsp:cNvSpPr/>
      </dsp:nvSpPr>
      <dsp:spPr>
        <a:xfrm>
          <a:off x="3887077"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Mapping</a:t>
          </a:r>
        </a:p>
      </dsp:txBody>
      <dsp:txXfrm>
        <a:off x="3914222" y="3390067"/>
        <a:ext cx="872499" cy="932622"/>
      </dsp:txXfrm>
    </dsp:sp>
    <dsp:sp modelId="{3758889B-C199-DB40-B984-FB50FE9DFB81}">
      <dsp:nvSpPr>
        <dsp:cNvPr id="0" name=""/>
        <dsp:cNvSpPr/>
      </dsp:nvSpPr>
      <dsp:spPr>
        <a:xfrm>
          <a:off x="4833330"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Clustering</a:t>
          </a:r>
        </a:p>
      </dsp:txBody>
      <dsp:txXfrm>
        <a:off x="4860475" y="3390067"/>
        <a:ext cx="872499" cy="932622"/>
      </dsp:txXfrm>
    </dsp:sp>
    <dsp:sp modelId="{3C02572E-4414-DE46-BFF5-9D764DCB637E}">
      <dsp:nvSpPr>
        <dsp:cNvPr id="0" name=""/>
        <dsp:cNvSpPr/>
      </dsp:nvSpPr>
      <dsp:spPr>
        <a:xfrm>
          <a:off x="5779582"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Selection</a:t>
          </a:r>
        </a:p>
      </dsp:txBody>
      <dsp:txXfrm>
        <a:off x="5806727" y="3390067"/>
        <a:ext cx="872499" cy="932622"/>
      </dsp:txXfrm>
    </dsp:sp>
    <dsp:sp modelId="{445FB9A2-E27F-984A-BEEA-8E2D6504774A}">
      <dsp:nvSpPr>
        <dsp:cNvPr id="0" name=""/>
        <dsp:cNvSpPr/>
      </dsp:nvSpPr>
      <dsp:spPr>
        <a:xfrm>
          <a:off x="6725835"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Encoding</a:t>
          </a:r>
        </a:p>
      </dsp:txBody>
      <dsp:txXfrm>
        <a:off x="6752980" y="3390067"/>
        <a:ext cx="872499" cy="932622"/>
      </dsp:txXfrm>
    </dsp:sp>
    <dsp:sp modelId="{A3C6084C-91F0-5343-BBFC-655D37B62C9E}">
      <dsp:nvSpPr>
        <dsp:cNvPr id="0" name=""/>
        <dsp:cNvSpPr/>
      </dsp:nvSpPr>
      <dsp:spPr>
        <a:xfrm>
          <a:off x="7691550" y="2242449"/>
          <a:ext cx="2819295" cy="986912"/>
        </a:xfrm>
        <a:prstGeom prst="roundRect">
          <a:avLst>
            <a:gd name="adj" fmla="val 10000"/>
          </a:avLst>
        </a:prstGeom>
        <a:solidFill>
          <a:schemeClr val="accent6">
            <a:hueOff val="0"/>
            <a:satOff val="0"/>
            <a:lumOff val="0"/>
            <a:alphaOff val="0"/>
          </a:scheme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Alignment</a:t>
          </a:r>
        </a:p>
      </dsp:txBody>
      <dsp:txXfrm>
        <a:off x="7720456" y="2271355"/>
        <a:ext cx="2761483" cy="929100"/>
      </dsp:txXfrm>
    </dsp:sp>
    <dsp:sp modelId="{291ECAC4-0682-1F4B-9018-5785CEA9C7E7}">
      <dsp:nvSpPr>
        <dsp:cNvPr id="0" name=""/>
        <dsp:cNvSpPr/>
      </dsp:nvSpPr>
      <dsp:spPr>
        <a:xfrm>
          <a:off x="7691550"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Subspace </a:t>
          </a:r>
        </a:p>
      </dsp:txBody>
      <dsp:txXfrm>
        <a:off x="7718695" y="3390067"/>
        <a:ext cx="872499" cy="932622"/>
      </dsp:txXfrm>
    </dsp:sp>
    <dsp:sp modelId="{6CAB822F-ADFD-264B-B54F-57B75B87BADC}">
      <dsp:nvSpPr>
        <dsp:cNvPr id="0" name=""/>
        <dsp:cNvSpPr/>
      </dsp:nvSpPr>
      <dsp:spPr>
        <a:xfrm>
          <a:off x="8637802"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Statistic</a:t>
          </a:r>
        </a:p>
      </dsp:txBody>
      <dsp:txXfrm>
        <a:off x="8664947" y="3390067"/>
        <a:ext cx="872499" cy="932622"/>
      </dsp:txXfrm>
    </dsp:sp>
    <dsp:sp modelId="{B88D24CC-E508-884A-A6BC-8389D8F914E2}">
      <dsp:nvSpPr>
        <dsp:cNvPr id="0" name=""/>
        <dsp:cNvSpPr/>
      </dsp:nvSpPr>
      <dsp:spPr>
        <a:xfrm>
          <a:off x="9584055" y="3362922"/>
          <a:ext cx="926789" cy="986912"/>
        </a:xfrm>
        <a:prstGeom prst="roundRect">
          <a:avLst>
            <a:gd name="adj" fmla="val 10000"/>
          </a:avLst>
        </a:prstGeom>
        <a:solidFill>
          <a:srgbClr val="FFC000"/>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Spectral</a:t>
          </a:r>
        </a:p>
      </dsp:txBody>
      <dsp:txXfrm>
        <a:off x="9611200" y="3390067"/>
        <a:ext cx="872499" cy="93262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1448282" y="944734"/>
          <a:ext cx="902549" cy="902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Transfer Learning</a:t>
          </a:r>
        </a:p>
      </dsp:txBody>
      <dsp:txXfrm>
        <a:off x="1580457" y="1076909"/>
        <a:ext cx="638199" cy="638199"/>
      </dsp:txXfrm>
    </dsp:sp>
    <dsp:sp modelId="{529A8545-B621-C646-97D6-CDE04FD2F1E6}">
      <dsp:nvSpPr>
        <dsp:cNvPr id="0" name=""/>
        <dsp:cNvSpPr/>
      </dsp:nvSpPr>
      <dsp:spPr>
        <a:xfrm rot="11700000">
          <a:off x="766362"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349083"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Problem</a:t>
          </a:r>
        </a:p>
      </dsp:txBody>
      <dsp:txXfrm>
        <a:off x="369173" y="772555"/>
        <a:ext cx="817241" cy="645757"/>
      </dsp:txXfrm>
    </dsp:sp>
    <dsp:sp modelId="{3B9CF309-FE77-3848-9168-C6603773A10A}">
      <dsp:nvSpPr>
        <dsp:cNvPr id="0" name=""/>
        <dsp:cNvSpPr/>
      </dsp:nvSpPr>
      <dsp:spPr>
        <a:xfrm rot="14700000">
          <a:off x="1215042"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980045"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Solution</a:t>
          </a:r>
        </a:p>
      </dsp:txBody>
      <dsp:txXfrm>
        <a:off x="1000135" y="20604"/>
        <a:ext cx="817241" cy="645757"/>
      </dsp:txXfrm>
    </dsp:sp>
    <dsp:sp modelId="{82E3EB65-9062-A744-B835-18ECDECBBB36}">
      <dsp:nvSpPr>
        <dsp:cNvPr id="0" name=""/>
        <dsp:cNvSpPr/>
      </dsp:nvSpPr>
      <dsp:spPr>
        <a:xfrm rot="17700000">
          <a:off x="1913065"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1961647" y="514"/>
          <a:ext cx="857421" cy="68593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t" anchorCtr="0">
          <a:noAutofit/>
        </a:bodyPr>
        <a:lstStyle/>
        <a:p>
          <a:pPr marL="0" lvl="0" indent="0" algn="l" defTabSz="577850">
            <a:lnSpc>
              <a:spcPct val="90000"/>
            </a:lnSpc>
            <a:spcBef>
              <a:spcPct val="0"/>
            </a:spcBef>
            <a:spcAft>
              <a:spcPct val="35000"/>
            </a:spcAft>
            <a:buNone/>
          </a:pPr>
          <a:r>
            <a:rPr lang="en-US" sz="1300" b="1" kern="1200" dirty="0"/>
            <a:t>Data</a:t>
          </a:r>
        </a:p>
        <a:p>
          <a:pPr marL="57150" lvl="1" indent="-57150" algn="l" defTabSz="444500">
            <a:lnSpc>
              <a:spcPct val="90000"/>
            </a:lnSpc>
            <a:spcBef>
              <a:spcPct val="0"/>
            </a:spcBef>
            <a:spcAft>
              <a:spcPct val="15000"/>
            </a:spcAft>
            <a:buChar char="•"/>
          </a:pPr>
          <a:r>
            <a:rPr lang="en-US" sz="1000" b="1" kern="1200" dirty="0"/>
            <a:t>Strategy</a:t>
          </a:r>
        </a:p>
        <a:p>
          <a:pPr marL="57150" lvl="1" indent="-57150" algn="l" defTabSz="444500">
            <a:lnSpc>
              <a:spcPct val="90000"/>
            </a:lnSpc>
            <a:spcBef>
              <a:spcPct val="0"/>
            </a:spcBef>
            <a:spcAft>
              <a:spcPct val="15000"/>
            </a:spcAft>
            <a:buChar char="•"/>
          </a:pPr>
          <a:r>
            <a:rPr lang="en-US" sz="1000" kern="1200" dirty="0">
              <a:solidFill>
                <a:schemeClr val="bg1">
                  <a:lumMod val="85000"/>
                </a:schemeClr>
              </a:solidFill>
            </a:rPr>
            <a:t>Objective</a:t>
          </a:r>
        </a:p>
      </dsp:txBody>
      <dsp:txXfrm>
        <a:off x="1981737" y="20604"/>
        <a:ext cx="817241" cy="645757"/>
      </dsp:txXfrm>
    </dsp:sp>
    <dsp:sp modelId="{DB6DAF44-187D-F54C-B12F-366812677E5A}">
      <dsp:nvSpPr>
        <dsp:cNvPr id="0" name=""/>
        <dsp:cNvSpPr/>
      </dsp:nvSpPr>
      <dsp:spPr>
        <a:xfrm rot="20700000">
          <a:off x="2361745"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2592608"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Model</a:t>
          </a:r>
        </a:p>
      </dsp:txBody>
      <dsp:txXfrm>
        <a:off x="2612698" y="772555"/>
        <a:ext cx="817241" cy="64575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F88F9-698A-5846-8980-E284C9D85A3D}">
      <dsp:nvSpPr>
        <dsp:cNvPr id="0" name=""/>
        <dsp:cNvSpPr/>
      </dsp:nvSpPr>
      <dsp:spPr>
        <a:xfrm>
          <a:off x="4127" y="1503"/>
          <a:ext cx="10507344" cy="986912"/>
        </a:xfrm>
        <a:prstGeom prst="roundRect">
          <a:avLst>
            <a:gd name="adj" fmla="val 10000"/>
          </a:avLst>
        </a:prstGeom>
        <a:solidFill>
          <a:schemeClr val="accent3">
            <a:hueOff val="0"/>
            <a:satOff val="0"/>
            <a:lumOff val="0"/>
            <a:alphaOff val="0"/>
          </a:scheme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Objective</a:t>
          </a:r>
        </a:p>
      </dsp:txBody>
      <dsp:txXfrm>
        <a:off x="33033" y="30409"/>
        <a:ext cx="10449532" cy="929100"/>
      </dsp:txXfrm>
    </dsp:sp>
    <dsp:sp modelId="{0A9D3757-16B5-244A-BB63-A2FBE88AEA09}">
      <dsp:nvSpPr>
        <dsp:cNvPr id="0" name=""/>
        <dsp:cNvSpPr/>
      </dsp:nvSpPr>
      <dsp:spPr>
        <a:xfrm>
          <a:off x="4127" y="1121976"/>
          <a:ext cx="1596309" cy="986912"/>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Space Adaptation</a:t>
          </a:r>
        </a:p>
      </dsp:txBody>
      <dsp:txXfrm>
        <a:off x="33033" y="1150882"/>
        <a:ext cx="1538497" cy="929100"/>
      </dsp:txXfrm>
    </dsp:sp>
    <dsp:sp modelId="{72B89BC2-EB7B-EE4A-B3C1-EC98760C5106}">
      <dsp:nvSpPr>
        <dsp:cNvPr id="0" name=""/>
        <dsp:cNvSpPr/>
      </dsp:nvSpPr>
      <dsp:spPr>
        <a:xfrm>
          <a:off x="4127" y="2242449"/>
          <a:ext cx="781738"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Feature Space</a:t>
          </a:r>
        </a:p>
      </dsp:txBody>
      <dsp:txXfrm>
        <a:off x="27023" y="2265345"/>
        <a:ext cx="735946" cy="941120"/>
      </dsp:txXfrm>
    </dsp:sp>
    <dsp:sp modelId="{C212C937-0F01-DF49-8D72-37468C461A4B}">
      <dsp:nvSpPr>
        <dsp:cNvPr id="0" name=""/>
        <dsp:cNvSpPr/>
      </dsp:nvSpPr>
      <dsp:spPr>
        <a:xfrm>
          <a:off x="818698" y="2242449"/>
          <a:ext cx="781738"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Label Space</a:t>
          </a:r>
        </a:p>
      </dsp:txBody>
      <dsp:txXfrm>
        <a:off x="841594" y="2265345"/>
        <a:ext cx="735946" cy="941120"/>
      </dsp:txXfrm>
    </dsp:sp>
    <dsp:sp modelId="{B607FAD7-906D-874F-91C5-BE6BD9754DFF}">
      <dsp:nvSpPr>
        <dsp:cNvPr id="0" name=""/>
        <dsp:cNvSpPr/>
      </dsp:nvSpPr>
      <dsp:spPr>
        <a:xfrm>
          <a:off x="1666103" y="1121976"/>
          <a:ext cx="5587083" cy="98691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Distribution Adaptation</a:t>
          </a:r>
        </a:p>
      </dsp:txBody>
      <dsp:txXfrm>
        <a:off x="1695009" y="1150882"/>
        <a:ext cx="5529271" cy="929100"/>
      </dsp:txXfrm>
    </dsp:sp>
    <dsp:sp modelId="{D7CCA890-C36A-CC47-8A75-E65904305215}">
      <dsp:nvSpPr>
        <dsp:cNvPr id="0" name=""/>
        <dsp:cNvSpPr/>
      </dsp:nvSpPr>
      <dsp:spPr>
        <a:xfrm>
          <a:off x="1666103" y="2242449"/>
          <a:ext cx="2378048"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Type</a:t>
          </a:r>
        </a:p>
      </dsp:txBody>
      <dsp:txXfrm>
        <a:off x="1695009" y="2271355"/>
        <a:ext cx="2320236" cy="929100"/>
      </dsp:txXfrm>
    </dsp:sp>
    <dsp:sp modelId="{1F5A29C3-2287-724A-8E19-09D7DE874E9C}">
      <dsp:nvSpPr>
        <dsp:cNvPr id="0" name=""/>
        <dsp:cNvSpPr/>
      </dsp:nvSpPr>
      <dsp:spPr>
        <a:xfrm>
          <a:off x="1666103"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Marginal Distribution</a:t>
          </a:r>
        </a:p>
      </dsp:txBody>
      <dsp:txXfrm>
        <a:off x="1688999" y="3385818"/>
        <a:ext cx="735946" cy="941120"/>
      </dsp:txXfrm>
    </dsp:sp>
    <dsp:sp modelId="{D2F8DEB5-8351-2143-9C4A-665CF5CA6209}">
      <dsp:nvSpPr>
        <dsp:cNvPr id="0" name=""/>
        <dsp:cNvSpPr/>
      </dsp:nvSpPr>
      <dsp:spPr>
        <a:xfrm>
          <a:off x="2464258"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Conditional Distribution</a:t>
          </a:r>
        </a:p>
      </dsp:txBody>
      <dsp:txXfrm>
        <a:off x="2487154" y="3385818"/>
        <a:ext cx="735946" cy="941120"/>
      </dsp:txXfrm>
    </dsp:sp>
    <dsp:sp modelId="{C4FAF980-C474-B14B-BE4D-3BC83AE1E934}">
      <dsp:nvSpPr>
        <dsp:cNvPr id="0" name=""/>
        <dsp:cNvSpPr/>
      </dsp:nvSpPr>
      <dsp:spPr>
        <a:xfrm>
          <a:off x="3262412"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Joint Distribution</a:t>
          </a:r>
        </a:p>
      </dsp:txBody>
      <dsp:txXfrm>
        <a:off x="3285308" y="3385818"/>
        <a:ext cx="735946" cy="941120"/>
      </dsp:txXfrm>
    </dsp:sp>
    <dsp:sp modelId="{C19F85F7-8DAA-484A-AD28-5E767BEF415A}">
      <dsp:nvSpPr>
        <dsp:cNvPr id="0" name=""/>
        <dsp:cNvSpPr/>
      </dsp:nvSpPr>
      <dsp:spPr>
        <a:xfrm>
          <a:off x="4076984" y="2242449"/>
          <a:ext cx="3176202"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Measurement</a:t>
          </a:r>
        </a:p>
      </dsp:txBody>
      <dsp:txXfrm>
        <a:off x="4105890" y="2271355"/>
        <a:ext cx="3118390" cy="929100"/>
      </dsp:txXfrm>
    </dsp:sp>
    <dsp:sp modelId="{0DC68D08-C5BF-2144-B055-B3B5B968438C}">
      <dsp:nvSpPr>
        <dsp:cNvPr id="0" name=""/>
        <dsp:cNvSpPr/>
      </dsp:nvSpPr>
      <dsp:spPr>
        <a:xfrm>
          <a:off x="4076984"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Max Mean Discrepancy</a:t>
          </a:r>
        </a:p>
      </dsp:txBody>
      <dsp:txXfrm>
        <a:off x="4099880" y="3385818"/>
        <a:ext cx="735946" cy="941120"/>
      </dsp:txXfrm>
    </dsp:sp>
    <dsp:sp modelId="{F7B93D86-7CC5-454C-A281-C18240D94870}">
      <dsp:nvSpPr>
        <dsp:cNvPr id="0" name=""/>
        <dsp:cNvSpPr/>
      </dsp:nvSpPr>
      <dsp:spPr>
        <a:xfrm>
          <a:off x="4875139"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KL Divergence</a:t>
          </a:r>
        </a:p>
      </dsp:txBody>
      <dsp:txXfrm>
        <a:off x="4898035" y="3385818"/>
        <a:ext cx="735946" cy="941120"/>
      </dsp:txXfrm>
    </dsp:sp>
    <dsp:sp modelId="{E56612CD-3018-F844-93CC-A97A19D9522E}">
      <dsp:nvSpPr>
        <dsp:cNvPr id="0" name=""/>
        <dsp:cNvSpPr/>
      </dsp:nvSpPr>
      <dsp:spPr>
        <a:xfrm>
          <a:off x="5673293"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JS Divergence</a:t>
          </a:r>
        </a:p>
      </dsp:txBody>
      <dsp:txXfrm>
        <a:off x="5696189" y="3385818"/>
        <a:ext cx="735946" cy="941120"/>
      </dsp:txXfrm>
    </dsp:sp>
    <dsp:sp modelId="{61B3271C-A0C6-8949-B369-BE2C463E6CBC}">
      <dsp:nvSpPr>
        <dsp:cNvPr id="0" name=""/>
        <dsp:cNvSpPr/>
      </dsp:nvSpPr>
      <dsp:spPr>
        <a:xfrm>
          <a:off x="6471448"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Bregman Divergence</a:t>
          </a:r>
        </a:p>
      </dsp:txBody>
      <dsp:txXfrm>
        <a:off x="6494344" y="3385818"/>
        <a:ext cx="735946" cy="941120"/>
      </dsp:txXfrm>
    </dsp:sp>
    <dsp:sp modelId="{1DB45A66-C32A-D84B-9F22-C6738123EA4B}">
      <dsp:nvSpPr>
        <dsp:cNvPr id="0" name=""/>
        <dsp:cNvSpPr/>
      </dsp:nvSpPr>
      <dsp:spPr>
        <a:xfrm>
          <a:off x="7318853" y="1121976"/>
          <a:ext cx="3192619" cy="986912"/>
        </a:xfrm>
        <a:prstGeom prst="roundRect">
          <a:avLst>
            <a:gd name="adj" fmla="val 10000"/>
          </a:avLst>
        </a:prstGeom>
        <a:solidFill>
          <a:schemeClr val="accent5">
            <a:hueOff val="0"/>
            <a:satOff val="0"/>
            <a:lumOff val="0"/>
            <a:alphaOff val="0"/>
          </a:scheme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Property Preserve/Adj.</a:t>
          </a:r>
        </a:p>
      </dsp:txBody>
      <dsp:txXfrm>
        <a:off x="7347759" y="1150882"/>
        <a:ext cx="3134807" cy="929100"/>
      </dsp:txXfrm>
    </dsp:sp>
    <dsp:sp modelId="{636CA341-15E2-5843-AD03-8AC61180B4AE}">
      <dsp:nvSpPr>
        <dsp:cNvPr id="0" name=""/>
        <dsp:cNvSpPr/>
      </dsp:nvSpPr>
      <dsp:spPr>
        <a:xfrm>
          <a:off x="7318853" y="2242449"/>
          <a:ext cx="1579893"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Statistical Property</a:t>
          </a:r>
        </a:p>
      </dsp:txBody>
      <dsp:txXfrm>
        <a:off x="7347759" y="2271355"/>
        <a:ext cx="1522081" cy="929100"/>
      </dsp:txXfrm>
    </dsp:sp>
    <dsp:sp modelId="{50D833EE-735A-014E-8A64-B9A511311828}">
      <dsp:nvSpPr>
        <dsp:cNvPr id="0" name=""/>
        <dsp:cNvSpPr/>
      </dsp:nvSpPr>
      <dsp:spPr>
        <a:xfrm>
          <a:off x="7318853"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Mean</a:t>
          </a:r>
        </a:p>
      </dsp:txBody>
      <dsp:txXfrm>
        <a:off x="7341749" y="3385818"/>
        <a:ext cx="735946" cy="941120"/>
      </dsp:txXfrm>
    </dsp:sp>
    <dsp:sp modelId="{840807C0-571B-6049-90AA-E605AAED1C92}">
      <dsp:nvSpPr>
        <dsp:cNvPr id="0" name=""/>
        <dsp:cNvSpPr/>
      </dsp:nvSpPr>
      <dsp:spPr>
        <a:xfrm>
          <a:off x="8117007"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Covariance</a:t>
          </a:r>
        </a:p>
      </dsp:txBody>
      <dsp:txXfrm>
        <a:off x="8139903" y="3385818"/>
        <a:ext cx="735946" cy="941120"/>
      </dsp:txXfrm>
    </dsp:sp>
    <dsp:sp modelId="{439FF6E1-968F-914B-9110-57EE38AAF1A3}">
      <dsp:nvSpPr>
        <dsp:cNvPr id="0" name=""/>
        <dsp:cNvSpPr/>
      </dsp:nvSpPr>
      <dsp:spPr>
        <a:xfrm>
          <a:off x="8931579" y="2242449"/>
          <a:ext cx="1579893" cy="986912"/>
        </a:xfrm>
        <a:prstGeom prst="roundRect">
          <a:avLst>
            <a:gd name="adj" fmla="val 10000"/>
          </a:avLst>
        </a:prstGeom>
        <a:solidFill>
          <a:schemeClr val="accent6">
            <a:hueOff val="0"/>
            <a:satOff val="0"/>
            <a:lumOff val="0"/>
            <a:alphaOff val="0"/>
          </a:schemeClr>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Geometric Structure</a:t>
          </a:r>
        </a:p>
      </dsp:txBody>
      <dsp:txXfrm>
        <a:off x="8960485" y="2271355"/>
        <a:ext cx="1522081" cy="929100"/>
      </dsp:txXfrm>
    </dsp:sp>
    <dsp:sp modelId="{C05BEF5A-A8CB-324F-BD7E-F2A3B9761434}">
      <dsp:nvSpPr>
        <dsp:cNvPr id="0" name=""/>
        <dsp:cNvSpPr/>
      </dsp:nvSpPr>
      <dsp:spPr>
        <a:xfrm>
          <a:off x="8931579" y="3362922"/>
          <a:ext cx="78173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Manifold</a:t>
          </a:r>
        </a:p>
      </dsp:txBody>
      <dsp:txXfrm>
        <a:off x="8954475" y="3385818"/>
        <a:ext cx="735946" cy="941120"/>
      </dsp:txXfrm>
    </dsp:sp>
    <dsp:sp modelId="{F50FDD16-AA71-6E48-BECF-AE497DE52B7D}">
      <dsp:nvSpPr>
        <dsp:cNvPr id="0" name=""/>
        <dsp:cNvSpPr/>
      </dsp:nvSpPr>
      <dsp:spPr>
        <a:xfrm>
          <a:off x="9729734" y="3362922"/>
          <a:ext cx="781738" cy="986912"/>
        </a:xfrm>
        <a:prstGeom prst="roundRect">
          <a:avLst>
            <a:gd name="adj" fmla="val 10000"/>
          </a:avLst>
        </a:prstGeom>
        <a:solidFill>
          <a:srgbClr val="FFC000"/>
        </a:solidFill>
        <a:ln w="254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Cluster</a:t>
          </a:r>
        </a:p>
      </dsp:txBody>
      <dsp:txXfrm>
        <a:off x="9752630" y="3385818"/>
        <a:ext cx="735946" cy="9411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1448282" y="944734"/>
          <a:ext cx="902549" cy="902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Transfer Learning</a:t>
          </a:r>
        </a:p>
      </dsp:txBody>
      <dsp:txXfrm>
        <a:off x="1580457" y="1076909"/>
        <a:ext cx="638199" cy="638199"/>
      </dsp:txXfrm>
    </dsp:sp>
    <dsp:sp modelId="{529A8545-B621-C646-97D6-CDE04FD2F1E6}">
      <dsp:nvSpPr>
        <dsp:cNvPr id="0" name=""/>
        <dsp:cNvSpPr/>
      </dsp:nvSpPr>
      <dsp:spPr>
        <a:xfrm rot="11700000">
          <a:off x="766362"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349083"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Problem</a:t>
          </a:r>
        </a:p>
      </dsp:txBody>
      <dsp:txXfrm>
        <a:off x="369173" y="772555"/>
        <a:ext cx="817241" cy="645757"/>
      </dsp:txXfrm>
    </dsp:sp>
    <dsp:sp modelId="{3B9CF309-FE77-3848-9168-C6603773A10A}">
      <dsp:nvSpPr>
        <dsp:cNvPr id="0" name=""/>
        <dsp:cNvSpPr/>
      </dsp:nvSpPr>
      <dsp:spPr>
        <a:xfrm rot="14700000">
          <a:off x="1215042"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980045"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Solution</a:t>
          </a:r>
        </a:p>
      </dsp:txBody>
      <dsp:txXfrm>
        <a:off x="1000135" y="20604"/>
        <a:ext cx="817241" cy="645757"/>
      </dsp:txXfrm>
    </dsp:sp>
    <dsp:sp modelId="{82E3EB65-9062-A744-B835-18ECDECBBB36}">
      <dsp:nvSpPr>
        <dsp:cNvPr id="0" name=""/>
        <dsp:cNvSpPr/>
      </dsp:nvSpPr>
      <dsp:spPr>
        <a:xfrm rot="17700000">
          <a:off x="1913065"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1961647" y="514"/>
          <a:ext cx="857421" cy="68593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t" anchorCtr="0">
          <a:noAutofit/>
        </a:bodyPr>
        <a:lstStyle/>
        <a:p>
          <a:pPr marL="0" lvl="0" indent="0" algn="l" defTabSz="577850">
            <a:lnSpc>
              <a:spcPct val="90000"/>
            </a:lnSpc>
            <a:spcBef>
              <a:spcPct val="0"/>
            </a:spcBef>
            <a:spcAft>
              <a:spcPct val="35000"/>
            </a:spcAft>
            <a:buNone/>
          </a:pPr>
          <a:r>
            <a:rPr lang="en-US" sz="1300" b="1" kern="1200" dirty="0"/>
            <a:t>Data</a:t>
          </a:r>
        </a:p>
        <a:p>
          <a:pPr marL="57150" lvl="1" indent="-57150" algn="l" defTabSz="444500">
            <a:lnSpc>
              <a:spcPct val="90000"/>
            </a:lnSpc>
            <a:spcBef>
              <a:spcPct val="0"/>
            </a:spcBef>
            <a:spcAft>
              <a:spcPct val="15000"/>
            </a:spcAft>
            <a:buChar char="•"/>
          </a:pPr>
          <a:r>
            <a:rPr lang="en-US" sz="1000" kern="1200" dirty="0">
              <a:solidFill>
                <a:schemeClr val="bg1">
                  <a:lumMod val="85000"/>
                </a:schemeClr>
              </a:solidFill>
            </a:rPr>
            <a:t>Strategy</a:t>
          </a:r>
        </a:p>
        <a:p>
          <a:pPr marL="57150" lvl="1" indent="-57150" algn="l" defTabSz="444500">
            <a:lnSpc>
              <a:spcPct val="90000"/>
            </a:lnSpc>
            <a:spcBef>
              <a:spcPct val="0"/>
            </a:spcBef>
            <a:spcAft>
              <a:spcPct val="15000"/>
            </a:spcAft>
            <a:buChar char="•"/>
          </a:pPr>
          <a:r>
            <a:rPr lang="en-US" sz="1000" b="1" kern="1200" dirty="0"/>
            <a:t>Objective</a:t>
          </a:r>
        </a:p>
      </dsp:txBody>
      <dsp:txXfrm>
        <a:off x="1981737" y="20604"/>
        <a:ext cx="817241" cy="645757"/>
      </dsp:txXfrm>
    </dsp:sp>
    <dsp:sp modelId="{DB6DAF44-187D-F54C-B12F-366812677E5A}">
      <dsp:nvSpPr>
        <dsp:cNvPr id="0" name=""/>
        <dsp:cNvSpPr/>
      </dsp:nvSpPr>
      <dsp:spPr>
        <a:xfrm rot="20700000">
          <a:off x="2361745"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2592608"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Model</a:t>
          </a:r>
        </a:p>
      </dsp:txBody>
      <dsp:txXfrm>
        <a:off x="2612698" y="772555"/>
        <a:ext cx="817241" cy="64575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3333A-0AA4-7849-8A55-5B62A53CBDAA}">
      <dsp:nvSpPr>
        <dsp:cNvPr id="0" name=""/>
        <dsp:cNvSpPr/>
      </dsp:nvSpPr>
      <dsp:spPr>
        <a:xfrm>
          <a:off x="0" y="0"/>
          <a:ext cx="5157787" cy="368458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Three strategies</a:t>
          </a:r>
        </a:p>
      </dsp:txBody>
      <dsp:txXfrm>
        <a:off x="0" y="0"/>
        <a:ext cx="5157787" cy="1105376"/>
      </dsp:txXfrm>
    </dsp:sp>
    <dsp:sp modelId="{1C50B24E-56B7-BA4E-9182-2A66381893D2}">
      <dsp:nvSpPr>
        <dsp:cNvPr id="0" name=""/>
        <dsp:cNvSpPr/>
      </dsp:nvSpPr>
      <dsp:spPr>
        <a:xfrm>
          <a:off x="515778" y="1105691"/>
          <a:ext cx="4126229" cy="7238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Based on their frequency in both domains</a:t>
          </a:r>
          <a:endParaRPr lang="en-US" sz="1600" kern="1200" dirty="0"/>
        </a:p>
      </dsp:txBody>
      <dsp:txXfrm>
        <a:off x="536980" y="1126893"/>
        <a:ext cx="4083825" cy="681470"/>
      </dsp:txXfrm>
    </dsp:sp>
    <dsp:sp modelId="{59E282E7-6525-BD45-8FAD-3736496DEA23}">
      <dsp:nvSpPr>
        <dsp:cNvPr id="0" name=""/>
        <dsp:cNvSpPr/>
      </dsp:nvSpPr>
      <dsp:spPr>
        <a:xfrm>
          <a:off x="515778" y="1940930"/>
          <a:ext cx="4126229" cy="7238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Based on the mutual dependence between features and labels on the source domain data</a:t>
          </a:r>
          <a:endParaRPr lang="en-US" sz="1600" kern="1200" dirty="0"/>
        </a:p>
      </dsp:txBody>
      <dsp:txXfrm>
        <a:off x="536980" y="1962132"/>
        <a:ext cx="4083825" cy="681470"/>
      </dsp:txXfrm>
    </dsp:sp>
    <dsp:sp modelId="{CAAF3D51-988F-E141-B888-3019AB31953D}">
      <dsp:nvSpPr>
        <dsp:cNvPr id="0" name=""/>
        <dsp:cNvSpPr/>
      </dsp:nvSpPr>
      <dsp:spPr>
        <a:xfrm>
          <a:off x="515778" y="2776169"/>
          <a:ext cx="4126229" cy="72387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Modified mutual-information criterion</a:t>
          </a:r>
        </a:p>
      </dsp:txBody>
      <dsp:txXfrm>
        <a:off x="536980" y="2797371"/>
        <a:ext cx="4083825" cy="68147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CCC66-D0C0-BA45-9C4D-752154C318EA}">
      <dsp:nvSpPr>
        <dsp:cNvPr id="0" name=""/>
        <dsp:cNvSpPr/>
      </dsp:nvSpPr>
      <dsp:spPr>
        <a:xfrm rot="5400000">
          <a:off x="307299" y="921936"/>
          <a:ext cx="855129" cy="973534"/>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317C9C-1211-9D49-9F91-538C31D90DE4}">
      <dsp:nvSpPr>
        <dsp:cNvPr id="0" name=""/>
        <dsp:cNvSpPr/>
      </dsp:nvSpPr>
      <dsp:spPr>
        <a:xfrm>
          <a:off x="80742" y="-25991"/>
          <a:ext cx="1439534" cy="1007627"/>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Select Pivot Features</a:t>
          </a:r>
        </a:p>
      </dsp:txBody>
      <dsp:txXfrm>
        <a:off x="129939" y="23206"/>
        <a:ext cx="1341140" cy="909233"/>
      </dsp:txXfrm>
    </dsp:sp>
    <dsp:sp modelId="{70767FFF-8725-7245-A6BE-52176DECF601}">
      <dsp:nvSpPr>
        <dsp:cNvPr id="0" name=""/>
        <dsp:cNvSpPr/>
      </dsp:nvSpPr>
      <dsp:spPr>
        <a:xfrm>
          <a:off x="1520276" y="70108"/>
          <a:ext cx="1046980" cy="814408"/>
        </a:xfrm>
        <a:prstGeom prst="rect">
          <a:avLst/>
        </a:prstGeom>
        <a:noFill/>
        <a:ln>
          <a:noFill/>
        </a:ln>
        <a:effectLst/>
      </dsp:spPr>
      <dsp:style>
        <a:lnRef idx="0">
          <a:scrgbClr r="0" g="0" b="0"/>
        </a:lnRef>
        <a:fillRef idx="0">
          <a:scrgbClr r="0" g="0" b="0"/>
        </a:fillRef>
        <a:effectRef idx="0">
          <a:scrgbClr r="0" g="0" b="0"/>
        </a:effectRef>
        <a:fontRef idx="minor"/>
      </dsp:style>
    </dsp:sp>
    <dsp:sp modelId="{F6B366C4-4A30-FB49-BB74-A7A4552C46D4}">
      <dsp:nvSpPr>
        <dsp:cNvPr id="0" name=""/>
        <dsp:cNvSpPr/>
      </dsp:nvSpPr>
      <dsp:spPr>
        <a:xfrm rot="5400000">
          <a:off x="1500826" y="2053834"/>
          <a:ext cx="855129" cy="973534"/>
        </a:xfrm>
        <a:prstGeom prst="bentUpArrow">
          <a:avLst>
            <a:gd name="adj1" fmla="val 32840"/>
            <a:gd name="adj2" fmla="val 25000"/>
            <a:gd name="adj3" fmla="val 35780"/>
          </a:avLst>
        </a:prstGeom>
        <a:solidFill>
          <a:schemeClr val="accent3">
            <a:tint val="50000"/>
            <a:hueOff val="977834"/>
            <a:satOff val="50000"/>
            <a:lumOff val="52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1AB498-D8A8-2344-903A-00F748EC6ECD}">
      <dsp:nvSpPr>
        <dsp:cNvPr id="0" name=""/>
        <dsp:cNvSpPr/>
      </dsp:nvSpPr>
      <dsp:spPr>
        <a:xfrm>
          <a:off x="1274269" y="1105906"/>
          <a:ext cx="1439534" cy="1007627"/>
        </a:xfrm>
        <a:prstGeom prst="roundRect">
          <a:avLst>
            <a:gd name="adj" fmla="val 1667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Perform Spectral Clustering</a:t>
          </a:r>
        </a:p>
      </dsp:txBody>
      <dsp:txXfrm>
        <a:off x="1323466" y="1155103"/>
        <a:ext cx="1341140" cy="909233"/>
      </dsp:txXfrm>
    </dsp:sp>
    <dsp:sp modelId="{7994448A-DBB4-4D4B-B052-DFC6F2BD5968}">
      <dsp:nvSpPr>
        <dsp:cNvPr id="0" name=""/>
        <dsp:cNvSpPr/>
      </dsp:nvSpPr>
      <dsp:spPr>
        <a:xfrm>
          <a:off x="2713803" y="1202006"/>
          <a:ext cx="1046980" cy="814408"/>
        </a:xfrm>
        <a:prstGeom prst="rect">
          <a:avLst/>
        </a:prstGeom>
        <a:noFill/>
        <a:ln>
          <a:noFill/>
        </a:ln>
        <a:effectLst/>
      </dsp:spPr>
      <dsp:style>
        <a:lnRef idx="0">
          <a:scrgbClr r="0" g="0" b="0"/>
        </a:lnRef>
        <a:fillRef idx="0">
          <a:scrgbClr r="0" g="0" b="0"/>
        </a:fillRef>
        <a:effectRef idx="0">
          <a:scrgbClr r="0" g="0" b="0"/>
        </a:effectRef>
        <a:fontRef idx="minor"/>
      </dsp:style>
    </dsp:sp>
    <dsp:sp modelId="{D46C7366-DB34-1545-BF0E-7F0AD870B717}">
      <dsp:nvSpPr>
        <dsp:cNvPr id="0" name=""/>
        <dsp:cNvSpPr/>
      </dsp:nvSpPr>
      <dsp:spPr>
        <a:xfrm rot="5400000">
          <a:off x="2694353" y="3185732"/>
          <a:ext cx="855129" cy="973534"/>
        </a:xfrm>
        <a:prstGeom prst="bentUpArrow">
          <a:avLst>
            <a:gd name="adj1" fmla="val 32840"/>
            <a:gd name="adj2" fmla="val 25000"/>
            <a:gd name="adj3" fmla="val 3578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CCD5F2-5AC6-7547-89E0-ED6E8567D938}">
      <dsp:nvSpPr>
        <dsp:cNvPr id="0" name=""/>
        <dsp:cNvSpPr/>
      </dsp:nvSpPr>
      <dsp:spPr>
        <a:xfrm>
          <a:off x="2467796" y="2237804"/>
          <a:ext cx="1439534" cy="1007627"/>
        </a:xfrm>
        <a:prstGeom prst="roundRect">
          <a:avLst>
            <a:gd name="adj" fmla="val 1667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Feature Augmentation</a:t>
          </a:r>
        </a:p>
      </dsp:txBody>
      <dsp:txXfrm>
        <a:off x="2516993" y="2287001"/>
        <a:ext cx="1341140" cy="909233"/>
      </dsp:txXfrm>
    </dsp:sp>
    <dsp:sp modelId="{2E7311B7-B4DB-2841-87B8-8FBAE554561D}">
      <dsp:nvSpPr>
        <dsp:cNvPr id="0" name=""/>
        <dsp:cNvSpPr/>
      </dsp:nvSpPr>
      <dsp:spPr>
        <a:xfrm>
          <a:off x="3907330" y="2333904"/>
          <a:ext cx="1046980" cy="814408"/>
        </a:xfrm>
        <a:prstGeom prst="rect">
          <a:avLst/>
        </a:prstGeom>
        <a:noFill/>
        <a:ln>
          <a:noFill/>
        </a:ln>
        <a:effectLst/>
      </dsp:spPr>
      <dsp:style>
        <a:lnRef idx="0">
          <a:scrgbClr r="0" g="0" b="0"/>
        </a:lnRef>
        <a:fillRef idx="0">
          <a:scrgbClr r="0" g="0" b="0"/>
        </a:fillRef>
        <a:effectRef idx="0">
          <a:scrgbClr r="0" g="0" b="0"/>
        </a:effectRef>
        <a:fontRef idx="minor"/>
      </dsp:style>
    </dsp:sp>
    <dsp:sp modelId="{89D2C9A8-C8D3-B84E-9766-3B70142285EC}">
      <dsp:nvSpPr>
        <dsp:cNvPr id="0" name=""/>
        <dsp:cNvSpPr/>
      </dsp:nvSpPr>
      <dsp:spPr>
        <a:xfrm>
          <a:off x="3661323" y="3369702"/>
          <a:ext cx="1439534" cy="1007627"/>
        </a:xfrm>
        <a:prstGeom prst="roundRect">
          <a:avLst>
            <a:gd name="adj" fmla="val 1667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Training/Testing</a:t>
          </a:r>
        </a:p>
      </dsp:txBody>
      <dsp:txXfrm>
        <a:off x="3710520" y="3418899"/>
        <a:ext cx="1341140" cy="90923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4B948-CDFE-6D4D-A790-184F30A8828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B3A1A-A35E-4447-9B81-629D7097E25D}">
      <dsp:nvSpPr>
        <dsp:cNvPr id="0" name=""/>
        <dsp:cNvSpPr/>
      </dsp:nvSpPr>
      <dsp:spPr>
        <a:xfrm>
          <a:off x="492024" y="334530"/>
          <a:ext cx="9963850" cy="6694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ea typeface="+mn-lt"/>
              <a:cs typeface="+mn-lt"/>
            </a:rPr>
            <a:t>Data pre-processing, like tokenization, can affect transferability</a:t>
          </a:r>
          <a:endParaRPr lang="en-US" sz="2200" kern="1200" dirty="0"/>
        </a:p>
      </dsp:txBody>
      <dsp:txXfrm>
        <a:off x="492024" y="334530"/>
        <a:ext cx="9963850" cy="669409"/>
      </dsp:txXfrm>
    </dsp:sp>
    <dsp:sp modelId="{3857E10F-BA9C-2C4A-935E-1BA542DB2BB9}">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BC860-EC45-4E48-8794-120B03E85DFE}">
      <dsp:nvSpPr>
        <dsp:cNvPr id="0" name=""/>
        <dsp:cNvSpPr/>
      </dsp:nvSpPr>
      <dsp:spPr>
        <a:xfrm>
          <a:off x="875812" y="1338819"/>
          <a:ext cx="9580062" cy="669409"/>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Success dependent on proper choice of domain specific features</a:t>
          </a:r>
          <a:endParaRPr lang="en-US" sz="2200" kern="1200" dirty="0">
            <a:cs typeface="Calibri"/>
          </a:endParaRPr>
        </a:p>
      </dsp:txBody>
      <dsp:txXfrm>
        <a:off x="875812" y="1338819"/>
        <a:ext cx="9580062" cy="669409"/>
      </dsp:txXfrm>
    </dsp:sp>
    <dsp:sp modelId="{21C10A26-2154-D043-A5D9-2FF238405EFD}">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1B3E97-E7F3-B64F-B622-AE2888D99417}">
      <dsp:nvSpPr>
        <dsp:cNvPr id="0" name=""/>
        <dsp:cNvSpPr/>
      </dsp:nvSpPr>
      <dsp:spPr>
        <a:xfrm>
          <a:off x="875812" y="2343108"/>
          <a:ext cx="9580062" cy="669409"/>
        </a:xfrm>
        <a:prstGeom prst="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Models in this space are similar: feature choice -&gt; clustering -&gt; augmentation</a:t>
          </a:r>
          <a:endParaRPr lang="en-US" sz="2200" kern="1200" dirty="0">
            <a:cs typeface="Calibri"/>
          </a:endParaRPr>
        </a:p>
      </dsp:txBody>
      <dsp:txXfrm>
        <a:off x="875812" y="2343108"/>
        <a:ext cx="9580062" cy="669409"/>
      </dsp:txXfrm>
    </dsp:sp>
    <dsp:sp modelId="{547AA10C-1739-9444-AE2B-3E69A4E10688}">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828D4-F334-AA45-A25F-369555B0E4B1}">
      <dsp:nvSpPr>
        <dsp:cNvPr id="0" name=""/>
        <dsp:cNvSpPr/>
      </dsp:nvSpPr>
      <dsp:spPr>
        <a:xfrm>
          <a:off x="492024" y="3347397"/>
          <a:ext cx="9963850" cy="669409"/>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Can achieve decent performance without labels</a:t>
          </a:r>
          <a:endParaRPr lang="en-US" sz="2200" kern="1200" dirty="0">
            <a:cs typeface="Calibri"/>
          </a:endParaRPr>
        </a:p>
      </dsp:txBody>
      <dsp:txXfrm>
        <a:off x="492024" y="3347397"/>
        <a:ext cx="9963850" cy="669409"/>
      </dsp:txXfrm>
    </dsp:sp>
    <dsp:sp modelId="{F752F77C-556D-4042-8B66-6C1A0DB035D2}">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D944A-4F66-4444-956C-BCDF969F7337}">
      <dsp:nvSpPr>
        <dsp:cNvPr id="0" name=""/>
        <dsp:cNvSpPr/>
      </dsp:nvSpPr>
      <dsp:spPr>
        <a:xfrm>
          <a:off x="466486" y="910269"/>
          <a:ext cx="4509373" cy="2330416"/>
        </a:xfrm>
        <a:prstGeom prst="rect">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966B53-1C27-9E4D-A934-C06980590C00}">
      <dsp:nvSpPr>
        <dsp:cNvPr id="0" name=""/>
        <dsp:cNvSpPr/>
      </dsp:nvSpPr>
      <dsp:spPr>
        <a:xfrm>
          <a:off x="601249" y="1182814"/>
          <a:ext cx="2094007" cy="199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65" tIns="62865" rIns="62865" bIns="62865" numCol="1" spcCol="1270" anchor="t" anchorCtr="0">
          <a:noAutofit/>
        </a:bodyPr>
        <a:lstStyle/>
        <a:p>
          <a:pPr marL="0" lvl="0" indent="0" algn="l" defTabSz="1466850">
            <a:lnSpc>
              <a:spcPct val="90000"/>
            </a:lnSpc>
            <a:spcBef>
              <a:spcPct val="0"/>
            </a:spcBef>
            <a:spcAft>
              <a:spcPct val="35000"/>
            </a:spcAft>
            <a:buNone/>
          </a:pPr>
          <a:r>
            <a:rPr lang="en-US" sz="3300" kern="1200" dirty="0"/>
            <a:t>Knowing Good Spanish </a:t>
          </a:r>
        </a:p>
      </dsp:txBody>
      <dsp:txXfrm>
        <a:off x="601249" y="1182814"/>
        <a:ext cx="2094007" cy="1993643"/>
      </dsp:txXfrm>
    </dsp:sp>
    <dsp:sp modelId="{AF619261-936E-7845-87C0-D2CA21A7750D}">
      <dsp:nvSpPr>
        <dsp:cNvPr id="0" name=""/>
        <dsp:cNvSpPr/>
      </dsp:nvSpPr>
      <dsp:spPr>
        <a:xfrm>
          <a:off x="2741906" y="1182814"/>
          <a:ext cx="2094007" cy="199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65" tIns="62865" rIns="62865" bIns="62865" numCol="1" spcCol="1270" anchor="t" anchorCtr="0">
          <a:noAutofit/>
        </a:bodyPr>
        <a:lstStyle/>
        <a:p>
          <a:pPr marL="0" lvl="0" indent="0" algn="l" defTabSz="1466850">
            <a:lnSpc>
              <a:spcPct val="90000"/>
            </a:lnSpc>
            <a:spcBef>
              <a:spcPct val="0"/>
            </a:spcBef>
            <a:spcAft>
              <a:spcPct val="35000"/>
            </a:spcAft>
            <a:buNone/>
          </a:pPr>
          <a:r>
            <a:rPr lang="en-US" sz="3300" kern="1200" dirty="0"/>
            <a:t>Makes it difficult to learn French</a:t>
          </a:r>
        </a:p>
      </dsp:txBody>
      <dsp:txXfrm>
        <a:off x="2741906" y="1182814"/>
        <a:ext cx="2094007" cy="1993643"/>
      </dsp:txXfrm>
    </dsp:sp>
    <dsp:sp modelId="{A059D0DE-EED4-2B4F-A5F0-71B0F9FD0927}">
      <dsp:nvSpPr>
        <dsp:cNvPr id="0" name=""/>
        <dsp:cNvSpPr/>
      </dsp:nvSpPr>
      <dsp:spPr>
        <a:xfrm>
          <a:off x="0" y="443901"/>
          <a:ext cx="881141" cy="881141"/>
        </a:xfrm>
        <a:prstGeom prst="plus">
          <a:avLst>
            <a:gd name="adj" fmla="val 3281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A9032-A5B0-3841-8089-6A436C7AC7DD}">
      <dsp:nvSpPr>
        <dsp:cNvPr id="0" name=""/>
        <dsp:cNvSpPr/>
      </dsp:nvSpPr>
      <dsp:spPr>
        <a:xfrm>
          <a:off x="4353877" y="760781"/>
          <a:ext cx="829310" cy="28419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FC463-8799-B140-BAA3-4BBE8E98B798}">
      <dsp:nvSpPr>
        <dsp:cNvPr id="0" name=""/>
        <dsp:cNvSpPr/>
      </dsp:nvSpPr>
      <dsp:spPr>
        <a:xfrm>
          <a:off x="2721173" y="1187077"/>
          <a:ext cx="518" cy="1904121"/>
        </a:xfrm>
        <a:prstGeom prst="line">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DF3E3-432F-F444-8BCE-1743D7E45855}">
      <dsp:nvSpPr>
        <dsp:cNvPr id="0" name=""/>
        <dsp:cNvSpPr/>
      </dsp:nvSpPr>
      <dsp:spPr>
        <a:xfrm>
          <a:off x="2401951" y="147"/>
          <a:ext cx="1586582" cy="158658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Data-based Interpretation</a:t>
          </a:r>
        </a:p>
      </dsp:txBody>
      <dsp:txXfrm>
        <a:off x="2634301" y="232497"/>
        <a:ext cx="1121882" cy="1121882"/>
      </dsp:txXfrm>
    </dsp:sp>
    <dsp:sp modelId="{B0493688-ECA4-774B-8C5B-306F05FC6BF9}">
      <dsp:nvSpPr>
        <dsp:cNvPr id="0" name=""/>
        <dsp:cNvSpPr/>
      </dsp:nvSpPr>
      <dsp:spPr>
        <a:xfrm>
          <a:off x="2735134" y="1715560"/>
          <a:ext cx="920217" cy="920217"/>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857109" y="2067451"/>
        <a:ext cx="676267" cy="216435"/>
      </dsp:txXfrm>
    </dsp:sp>
    <dsp:sp modelId="{8F68BB0C-FC6E-C34D-81B5-F804284440A2}">
      <dsp:nvSpPr>
        <dsp:cNvPr id="0" name=""/>
        <dsp:cNvSpPr/>
      </dsp:nvSpPr>
      <dsp:spPr>
        <a:xfrm>
          <a:off x="2401951" y="2764608"/>
          <a:ext cx="1586582" cy="1586582"/>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Model-based Interpretation</a:t>
          </a:r>
        </a:p>
      </dsp:txBody>
      <dsp:txXfrm>
        <a:off x="2634301" y="2996958"/>
        <a:ext cx="1121882" cy="1121882"/>
      </dsp:txXfrm>
    </dsp:sp>
    <dsp:sp modelId="{445FC452-A4EB-CB49-BF28-8F0F7F8520B7}">
      <dsp:nvSpPr>
        <dsp:cNvPr id="0" name=""/>
        <dsp:cNvSpPr/>
      </dsp:nvSpPr>
      <dsp:spPr>
        <a:xfrm>
          <a:off x="4226521" y="1880564"/>
          <a:ext cx="504533" cy="590208"/>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26521" y="1998606"/>
        <a:ext cx="353173" cy="354124"/>
      </dsp:txXfrm>
    </dsp:sp>
    <dsp:sp modelId="{7929634A-C94E-294E-91F6-E22ED6B47C7B}">
      <dsp:nvSpPr>
        <dsp:cNvPr id="0" name=""/>
        <dsp:cNvSpPr/>
      </dsp:nvSpPr>
      <dsp:spPr>
        <a:xfrm>
          <a:off x="4940483" y="589086"/>
          <a:ext cx="3173164" cy="3173164"/>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t>Improved Transfer Learning?</a:t>
          </a:r>
        </a:p>
      </dsp:txBody>
      <dsp:txXfrm>
        <a:off x="5405182" y="1053785"/>
        <a:ext cx="2243766" cy="224376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CBA5E-3875-454C-92B7-0E3FE791E193}">
      <dsp:nvSpPr>
        <dsp:cNvPr id="0" name=""/>
        <dsp:cNvSpPr/>
      </dsp:nvSpPr>
      <dsp:spPr>
        <a:xfrm>
          <a:off x="152841" y="1030493"/>
          <a:ext cx="4875916" cy="57363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8D3EF-6479-114A-9809-EA205B36DFED}">
      <dsp:nvSpPr>
        <dsp:cNvPr id="0" name=""/>
        <dsp:cNvSpPr/>
      </dsp:nvSpPr>
      <dsp:spPr>
        <a:xfrm>
          <a:off x="152841" y="1245928"/>
          <a:ext cx="358202" cy="35820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F4B4BB-6099-2C4E-BEBF-1302D78BEFB5}">
      <dsp:nvSpPr>
        <dsp:cNvPr id="0" name=""/>
        <dsp:cNvSpPr/>
      </dsp:nvSpPr>
      <dsp:spPr>
        <a:xfrm>
          <a:off x="152841" y="0"/>
          <a:ext cx="4875916" cy="103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78740" rIns="118110" bIns="78740" numCol="1" spcCol="1270" anchor="ctr" anchorCtr="0">
          <a:noAutofit/>
        </a:bodyPr>
        <a:lstStyle/>
        <a:p>
          <a:pPr marL="0" lvl="0" indent="0" algn="l" defTabSz="2755900">
            <a:lnSpc>
              <a:spcPct val="90000"/>
            </a:lnSpc>
            <a:spcBef>
              <a:spcPct val="0"/>
            </a:spcBef>
            <a:spcAft>
              <a:spcPct val="35000"/>
            </a:spcAft>
            <a:buNone/>
          </a:pPr>
          <a:r>
            <a:rPr lang="en-US" sz="6200" kern="1200"/>
            <a:t>Challenges</a:t>
          </a:r>
        </a:p>
      </dsp:txBody>
      <dsp:txXfrm>
        <a:off x="152841" y="0"/>
        <a:ext cx="4875916" cy="1030493"/>
      </dsp:txXfrm>
    </dsp:sp>
    <dsp:sp modelId="{9C2A1F81-D521-A443-89F3-E64EF4013EEF}">
      <dsp:nvSpPr>
        <dsp:cNvPr id="0" name=""/>
        <dsp:cNvSpPr/>
      </dsp:nvSpPr>
      <dsp:spPr>
        <a:xfrm>
          <a:off x="152841" y="2080887"/>
          <a:ext cx="358193" cy="358193"/>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DC2C7-BC02-1B4A-AD80-D43B290A801D}">
      <dsp:nvSpPr>
        <dsp:cNvPr id="0" name=""/>
        <dsp:cNvSpPr/>
      </dsp:nvSpPr>
      <dsp:spPr>
        <a:xfrm>
          <a:off x="494155" y="1842509"/>
          <a:ext cx="4534602" cy="8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dirty="0"/>
            <a:t>Part</a:t>
          </a:r>
          <a:r>
            <a:rPr lang="en-US" sz="1900" kern="1200" baseline="0" dirty="0"/>
            <a:t> implementation in Python, part in MATLAB</a:t>
          </a:r>
          <a:endParaRPr lang="en-US" sz="1900" kern="1200" dirty="0"/>
        </a:p>
      </dsp:txBody>
      <dsp:txXfrm>
        <a:off x="494155" y="1842509"/>
        <a:ext cx="4534602" cy="834950"/>
      </dsp:txXfrm>
    </dsp:sp>
    <dsp:sp modelId="{99E46A41-8EAB-4C41-B16B-92E0033C98C0}">
      <dsp:nvSpPr>
        <dsp:cNvPr id="0" name=""/>
        <dsp:cNvSpPr/>
      </dsp:nvSpPr>
      <dsp:spPr>
        <a:xfrm>
          <a:off x="152841" y="2915837"/>
          <a:ext cx="358193" cy="358193"/>
        </a:xfrm>
        <a:prstGeom prst="rect">
          <a:avLst/>
        </a:prstGeom>
        <a:solidFill>
          <a:schemeClr val="lt1">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935505-84B1-4347-930B-5CD491110ED4}">
      <dsp:nvSpPr>
        <dsp:cNvPr id="0" name=""/>
        <dsp:cNvSpPr/>
      </dsp:nvSpPr>
      <dsp:spPr>
        <a:xfrm>
          <a:off x="494155" y="2677459"/>
          <a:ext cx="4534602" cy="8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dirty="0"/>
            <a:t>Lack of information on data preprocessing for replication </a:t>
          </a:r>
        </a:p>
      </dsp:txBody>
      <dsp:txXfrm>
        <a:off x="494155" y="2677459"/>
        <a:ext cx="4534602" cy="834950"/>
      </dsp:txXfrm>
    </dsp:sp>
    <dsp:sp modelId="{B70416A1-1EFA-D249-BA09-399A83DCC146}">
      <dsp:nvSpPr>
        <dsp:cNvPr id="0" name=""/>
        <dsp:cNvSpPr/>
      </dsp:nvSpPr>
      <dsp:spPr>
        <a:xfrm>
          <a:off x="152841" y="3750787"/>
          <a:ext cx="358193" cy="358193"/>
        </a:xfrm>
        <a:prstGeom prst="rect">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4A8F25-37E2-9940-8D28-B037A416D29B}">
      <dsp:nvSpPr>
        <dsp:cNvPr id="0" name=""/>
        <dsp:cNvSpPr/>
      </dsp:nvSpPr>
      <dsp:spPr>
        <a:xfrm>
          <a:off x="494155" y="3512409"/>
          <a:ext cx="4534602" cy="8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dirty="0"/>
            <a:t>Obsolete, sometime broken code and libraries</a:t>
          </a:r>
        </a:p>
      </dsp:txBody>
      <dsp:txXfrm>
        <a:off x="494155" y="3512409"/>
        <a:ext cx="4534602" cy="83495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21E58-23A1-C94E-9A29-CD92C688C4A6}">
      <dsp:nvSpPr>
        <dsp:cNvPr id="0" name=""/>
        <dsp:cNvSpPr/>
      </dsp:nvSpPr>
      <dsp:spPr>
        <a:xfrm>
          <a:off x="4353" y="275796"/>
          <a:ext cx="3737505" cy="13448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Why are we discussing MATLAB?</a:t>
          </a:r>
        </a:p>
      </dsp:txBody>
      <dsp:txXfrm>
        <a:off x="4353" y="275796"/>
        <a:ext cx="3737505" cy="896569"/>
      </dsp:txXfrm>
    </dsp:sp>
    <dsp:sp modelId="{B5D17547-FCD8-C446-8C7D-43B3B219ECB5}">
      <dsp:nvSpPr>
        <dsp:cNvPr id="0" name=""/>
        <dsp:cNvSpPr/>
      </dsp:nvSpPr>
      <dsp:spPr>
        <a:xfrm>
          <a:off x="769866" y="1172366"/>
          <a:ext cx="3737505" cy="290317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cs typeface="Calibri"/>
            </a:rPr>
            <a:t>Authors provided the code for the algorithms</a:t>
          </a:r>
          <a:endParaRPr lang="en-US" sz="2300" kern="1200" dirty="0"/>
        </a:p>
        <a:p>
          <a:pPr marL="228600" lvl="1" indent="-228600" algn="l" defTabSz="1022350">
            <a:lnSpc>
              <a:spcPct val="90000"/>
            </a:lnSpc>
            <a:spcBef>
              <a:spcPct val="0"/>
            </a:spcBef>
            <a:spcAft>
              <a:spcPct val="15000"/>
            </a:spcAft>
            <a:buChar char="•"/>
          </a:pPr>
          <a:r>
            <a:rPr lang="en-US" sz="2300" kern="1200" dirty="0">
              <a:cs typeface="Calibri"/>
            </a:rPr>
            <a:t>Unfortunately, some of them are written in MATLAB</a:t>
          </a:r>
        </a:p>
      </dsp:txBody>
      <dsp:txXfrm>
        <a:off x="854897" y="1257397"/>
        <a:ext cx="3567443" cy="2733113"/>
      </dsp:txXfrm>
    </dsp:sp>
    <dsp:sp modelId="{F68EFD17-22B5-E843-B475-7275D951F1F7}">
      <dsp:nvSpPr>
        <dsp:cNvPr id="0" name=""/>
        <dsp:cNvSpPr/>
      </dsp:nvSpPr>
      <dsp:spPr>
        <a:xfrm>
          <a:off x="4308451" y="258816"/>
          <a:ext cx="1201175" cy="93053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308451" y="444922"/>
        <a:ext cx="922016" cy="558318"/>
      </dsp:txXfrm>
    </dsp:sp>
    <dsp:sp modelId="{7259010D-EFBB-1C44-A1FC-0CA226BCA3A0}">
      <dsp:nvSpPr>
        <dsp:cNvPr id="0" name=""/>
        <dsp:cNvSpPr/>
      </dsp:nvSpPr>
      <dsp:spPr>
        <a:xfrm>
          <a:off x="6008227" y="275796"/>
          <a:ext cx="3737505" cy="1344853"/>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How to get around it?</a:t>
          </a:r>
        </a:p>
      </dsp:txBody>
      <dsp:txXfrm>
        <a:off x="6008227" y="275796"/>
        <a:ext cx="3737505" cy="896569"/>
      </dsp:txXfrm>
    </dsp:sp>
    <dsp:sp modelId="{32C2C485-750A-A749-A8CD-142D7F88A542}">
      <dsp:nvSpPr>
        <dsp:cNvPr id="0" name=""/>
        <dsp:cNvSpPr/>
      </dsp:nvSpPr>
      <dsp:spPr>
        <a:xfrm>
          <a:off x="6773741" y="1172366"/>
          <a:ext cx="3737505" cy="290317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cs typeface="Calibri"/>
            </a:rPr>
            <a:t>Install MATLAB</a:t>
          </a:r>
          <a:endParaRPr lang="en-US" sz="2300" kern="1200" dirty="0"/>
        </a:p>
        <a:p>
          <a:pPr marL="228600" lvl="1" indent="-228600" algn="l" defTabSz="1022350">
            <a:lnSpc>
              <a:spcPct val="90000"/>
            </a:lnSpc>
            <a:spcBef>
              <a:spcPct val="0"/>
            </a:spcBef>
            <a:spcAft>
              <a:spcPct val="15000"/>
            </a:spcAft>
            <a:buChar char="•"/>
          </a:pPr>
          <a:r>
            <a:rPr lang="en-US" sz="2300" kern="1200" dirty="0">
              <a:cs typeface="Calibri"/>
            </a:rPr>
            <a:t>In folder</a:t>
          </a:r>
          <a:br>
            <a:rPr lang="en-US" sz="2300" kern="1200" dirty="0">
              <a:cs typeface="Calibri"/>
            </a:rPr>
          </a:br>
          <a:r>
            <a:rPr lang="en-US" sz="2300" kern="1200" dirty="0">
              <a:highlight>
                <a:srgbClr val="C0C0C0"/>
              </a:highlight>
              <a:cs typeface="Calibri"/>
            </a:rPr>
            <a:t>/extern/engine/python/ </a:t>
          </a:r>
          <a:r>
            <a:rPr lang="en-US" sz="2300" kern="1200" dirty="0">
              <a:cs typeface="Calibri"/>
            </a:rPr>
            <a:t>under the MATLAB root, </a:t>
          </a:r>
          <a:br>
            <a:rPr lang="en-US" sz="2300" kern="1200" dirty="0">
              <a:cs typeface="Calibri"/>
            </a:rPr>
          </a:br>
          <a:r>
            <a:rPr lang="en-US" sz="2300" kern="1200" dirty="0">
              <a:cs typeface="Calibri"/>
            </a:rPr>
            <a:t>run </a:t>
          </a:r>
          <a:br>
            <a:rPr lang="en-US" sz="2300" kern="1200" dirty="0">
              <a:cs typeface="Calibri"/>
            </a:rPr>
          </a:br>
          <a:r>
            <a:rPr lang="en-US" sz="2300" kern="1200" dirty="0">
              <a:highlight>
                <a:srgbClr val="C0C0C0"/>
              </a:highlight>
              <a:cs typeface="Calibri"/>
            </a:rPr>
            <a:t>python </a:t>
          </a:r>
          <a:r>
            <a:rPr lang="en-US" sz="2300" kern="1200" dirty="0" err="1">
              <a:highlight>
                <a:srgbClr val="C0C0C0"/>
              </a:highlight>
              <a:cs typeface="Calibri"/>
            </a:rPr>
            <a:t>setup.py</a:t>
          </a:r>
          <a:r>
            <a:rPr lang="en-US" sz="2300" kern="1200" dirty="0">
              <a:highlight>
                <a:srgbClr val="C0C0C0"/>
              </a:highlight>
              <a:cs typeface="Calibri"/>
            </a:rPr>
            <a:t> install</a:t>
          </a:r>
          <a:endParaRPr lang="en-US" sz="2300" kern="1200" dirty="0">
            <a:cs typeface="Calibri"/>
          </a:endParaRPr>
        </a:p>
        <a:p>
          <a:pPr marL="228600" lvl="1" indent="-228600" algn="l" defTabSz="1022350">
            <a:lnSpc>
              <a:spcPct val="90000"/>
            </a:lnSpc>
            <a:spcBef>
              <a:spcPct val="0"/>
            </a:spcBef>
            <a:spcAft>
              <a:spcPct val="15000"/>
            </a:spcAft>
            <a:buChar char="•"/>
          </a:pPr>
          <a:r>
            <a:rPr lang="en-US" sz="2300" kern="1200" dirty="0">
              <a:cs typeface="Calibri"/>
            </a:rPr>
            <a:t>Need admin rights</a:t>
          </a:r>
        </a:p>
      </dsp:txBody>
      <dsp:txXfrm>
        <a:off x="6858772" y="1257397"/>
        <a:ext cx="3567443" cy="273311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2993E-8419-A64D-AA7D-EE379DB2D377}">
      <dsp:nvSpPr>
        <dsp:cNvPr id="0" name=""/>
        <dsp:cNvSpPr/>
      </dsp:nvSpPr>
      <dsp:spPr>
        <a:xfrm>
          <a:off x="4277661" y="2390534"/>
          <a:ext cx="1960276" cy="19602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Transfer Learning</a:t>
          </a:r>
        </a:p>
      </dsp:txBody>
      <dsp:txXfrm>
        <a:off x="4564737" y="2677610"/>
        <a:ext cx="1386124" cy="1386124"/>
      </dsp:txXfrm>
    </dsp:sp>
    <dsp:sp modelId="{E5BB2525-1923-A946-8BD2-088EA74FB568}">
      <dsp:nvSpPr>
        <dsp:cNvPr id="0" name=""/>
        <dsp:cNvSpPr/>
      </dsp:nvSpPr>
      <dsp:spPr>
        <a:xfrm rot="10800000">
          <a:off x="2291342" y="3091333"/>
          <a:ext cx="1877071" cy="558678"/>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971EFA-0C2F-B548-87DB-CF4035A5ECB9}">
      <dsp:nvSpPr>
        <dsp:cNvPr id="0" name=""/>
        <dsp:cNvSpPr/>
      </dsp:nvSpPr>
      <dsp:spPr>
        <a:xfrm>
          <a:off x="1605246" y="2821795"/>
          <a:ext cx="1372193" cy="10977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Medical</a:t>
          </a:r>
        </a:p>
        <a:p>
          <a:pPr marL="57150" lvl="1" indent="-57150" algn="l" defTabSz="488950">
            <a:lnSpc>
              <a:spcPct val="90000"/>
            </a:lnSpc>
            <a:spcBef>
              <a:spcPct val="0"/>
            </a:spcBef>
            <a:spcAft>
              <a:spcPct val="15000"/>
            </a:spcAft>
            <a:buChar char="•"/>
          </a:pPr>
          <a:r>
            <a:rPr lang="en-US" sz="1100" kern="1200" dirty="0"/>
            <a:t>Detection</a:t>
          </a:r>
        </a:p>
        <a:p>
          <a:pPr marL="57150" lvl="1" indent="-57150" algn="l" defTabSz="488950">
            <a:lnSpc>
              <a:spcPct val="90000"/>
            </a:lnSpc>
            <a:spcBef>
              <a:spcPct val="0"/>
            </a:spcBef>
            <a:spcAft>
              <a:spcPct val="15000"/>
            </a:spcAft>
            <a:buChar char="•"/>
          </a:pPr>
          <a:r>
            <a:rPr lang="en-US" sz="1100" kern="1200" dirty="0"/>
            <a:t>Classification</a:t>
          </a:r>
        </a:p>
        <a:p>
          <a:pPr marL="57150" lvl="1" indent="-57150" algn="l" defTabSz="488950">
            <a:lnSpc>
              <a:spcPct val="90000"/>
            </a:lnSpc>
            <a:spcBef>
              <a:spcPct val="0"/>
            </a:spcBef>
            <a:spcAft>
              <a:spcPct val="15000"/>
            </a:spcAft>
            <a:buChar char="•"/>
          </a:pPr>
          <a:r>
            <a:rPr lang="en-US" sz="1100" kern="1200" dirty="0"/>
            <a:t>Diagnosis</a:t>
          </a:r>
        </a:p>
      </dsp:txBody>
      <dsp:txXfrm>
        <a:off x="1637398" y="2853947"/>
        <a:ext cx="1307889" cy="1033450"/>
      </dsp:txXfrm>
    </dsp:sp>
    <dsp:sp modelId="{26BB2CAA-CAD6-8941-93FE-682529F950CC}">
      <dsp:nvSpPr>
        <dsp:cNvPr id="0" name=""/>
        <dsp:cNvSpPr/>
      </dsp:nvSpPr>
      <dsp:spPr>
        <a:xfrm rot="12960000">
          <a:off x="2678641" y="1899351"/>
          <a:ext cx="1877071" cy="558678"/>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DCD69F-9994-4245-B1EB-F98C8B73F64E}">
      <dsp:nvSpPr>
        <dsp:cNvPr id="0" name=""/>
        <dsp:cNvSpPr/>
      </dsp:nvSpPr>
      <dsp:spPr>
        <a:xfrm>
          <a:off x="2171789" y="1078155"/>
          <a:ext cx="1372193" cy="10977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Bioinformatics</a:t>
          </a:r>
        </a:p>
        <a:p>
          <a:pPr marL="57150" lvl="1" indent="-57150" algn="l" defTabSz="488950">
            <a:lnSpc>
              <a:spcPct val="90000"/>
            </a:lnSpc>
            <a:spcBef>
              <a:spcPct val="0"/>
            </a:spcBef>
            <a:spcAft>
              <a:spcPct val="15000"/>
            </a:spcAft>
            <a:buChar char="•"/>
          </a:pPr>
          <a:r>
            <a:rPr lang="en-US" sz="1100" kern="1200" dirty="0"/>
            <a:t>Gene Expression</a:t>
          </a:r>
        </a:p>
        <a:p>
          <a:pPr marL="57150" lvl="1" indent="-57150" algn="l" defTabSz="488950">
            <a:lnSpc>
              <a:spcPct val="90000"/>
            </a:lnSpc>
            <a:spcBef>
              <a:spcPct val="0"/>
            </a:spcBef>
            <a:spcAft>
              <a:spcPct val="15000"/>
            </a:spcAft>
            <a:buChar char="•"/>
          </a:pPr>
          <a:r>
            <a:rPr lang="en-US" sz="1100" kern="1200" dirty="0"/>
            <a:t>Biological Sequencing</a:t>
          </a:r>
        </a:p>
      </dsp:txBody>
      <dsp:txXfrm>
        <a:off x="2203941" y="1110307"/>
        <a:ext cx="1307889" cy="1033450"/>
      </dsp:txXfrm>
    </dsp:sp>
    <dsp:sp modelId="{091D97A7-7D54-814E-B933-6A807DBFCB12}">
      <dsp:nvSpPr>
        <dsp:cNvPr id="0" name=""/>
        <dsp:cNvSpPr/>
      </dsp:nvSpPr>
      <dsp:spPr>
        <a:xfrm rot="15120000">
          <a:off x="3692602" y="1162665"/>
          <a:ext cx="1877071" cy="558678"/>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52073D-5861-D947-A0D9-39C87AB46F8A}">
      <dsp:nvSpPr>
        <dsp:cNvPr id="0" name=""/>
        <dsp:cNvSpPr/>
      </dsp:nvSpPr>
      <dsp:spPr>
        <a:xfrm>
          <a:off x="3655017" y="527"/>
          <a:ext cx="1372193" cy="10977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Transportation</a:t>
          </a:r>
        </a:p>
        <a:p>
          <a:pPr marL="57150" lvl="1" indent="-57150" algn="l" defTabSz="488950">
            <a:lnSpc>
              <a:spcPct val="90000"/>
            </a:lnSpc>
            <a:spcBef>
              <a:spcPct val="0"/>
            </a:spcBef>
            <a:spcAft>
              <a:spcPct val="15000"/>
            </a:spcAft>
            <a:buChar char="•"/>
          </a:pPr>
          <a:r>
            <a:rPr lang="en-US" sz="1100" kern="1200" dirty="0"/>
            <a:t>Traffic Monitoring</a:t>
          </a:r>
        </a:p>
        <a:p>
          <a:pPr marL="57150" lvl="1" indent="-57150" algn="l" defTabSz="488950">
            <a:lnSpc>
              <a:spcPct val="90000"/>
            </a:lnSpc>
            <a:spcBef>
              <a:spcPct val="0"/>
            </a:spcBef>
            <a:spcAft>
              <a:spcPct val="15000"/>
            </a:spcAft>
            <a:buChar char="•"/>
          </a:pPr>
          <a:r>
            <a:rPr lang="en-US" sz="1100" kern="1200" dirty="0"/>
            <a:t>Vehicle Recognition</a:t>
          </a:r>
        </a:p>
        <a:p>
          <a:pPr marL="57150" lvl="1" indent="-57150" algn="l" defTabSz="488950">
            <a:lnSpc>
              <a:spcPct val="90000"/>
            </a:lnSpc>
            <a:spcBef>
              <a:spcPct val="0"/>
            </a:spcBef>
            <a:spcAft>
              <a:spcPct val="15000"/>
            </a:spcAft>
            <a:buChar char="•"/>
          </a:pPr>
          <a:r>
            <a:rPr lang="en-US" sz="1100" kern="1200" dirty="0"/>
            <a:t>Driver Behavior Modeling</a:t>
          </a:r>
        </a:p>
      </dsp:txBody>
      <dsp:txXfrm>
        <a:off x="3687169" y="32679"/>
        <a:ext cx="1307889" cy="1033450"/>
      </dsp:txXfrm>
    </dsp:sp>
    <dsp:sp modelId="{BE4DE7E4-760B-B640-BE2E-A20FAEE7A66E}">
      <dsp:nvSpPr>
        <dsp:cNvPr id="0" name=""/>
        <dsp:cNvSpPr/>
      </dsp:nvSpPr>
      <dsp:spPr>
        <a:xfrm rot="17280000">
          <a:off x="4945926" y="1162665"/>
          <a:ext cx="1877071" cy="558678"/>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89AA60-2F64-8A47-AC3E-B2C6AE67F693}">
      <dsp:nvSpPr>
        <dsp:cNvPr id="0" name=""/>
        <dsp:cNvSpPr/>
      </dsp:nvSpPr>
      <dsp:spPr>
        <a:xfrm>
          <a:off x="5488388" y="527"/>
          <a:ext cx="1372193" cy="10977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Recommender Systems</a:t>
          </a:r>
        </a:p>
        <a:p>
          <a:pPr marL="57150" lvl="1" indent="-57150" algn="l" defTabSz="488950">
            <a:lnSpc>
              <a:spcPct val="90000"/>
            </a:lnSpc>
            <a:spcBef>
              <a:spcPct val="0"/>
            </a:spcBef>
            <a:spcAft>
              <a:spcPct val="15000"/>
            </a:spcAft>
            <a:buChar char="•"/>
          </a:pPr>
          <a:r>
            <a:rPr lang="en-US" sz="1100" kern="1200" dirty="0"/>
            <a:t>Personalized Content</a:t>
          </a:r>
        </a:p>
      </dsp:txBody>
      <dsp:txXfrm>
        <a:off x="5520540" y="32679"/>
        <a:ext cx="1307889" cy="1033450"/>
      </dsp:txXfrm>
    </dsp:sp>
    <dsp:sp modelId="{99146E1B-A404-8142-9C92-729D4B172A03}">
      <dsp:nvSpPr>
        <dsp:cNvPr id="0" name=""/>
        <dsp:cNvSpPr/>
      </dsp:nvSpPr>
      <dsp:spPr>
        <a:xfrm rot="19440000">
          <a:off x="5959887" y="1899351"/>
          <a:ext cx="1877071" cy="558678"/>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9C1A88-3711-844E-B4A9-EF8EFA902166}">
      <dsp:nvSpPr>
        <dsp:cNvPr id="0" name=""/>
        <dsp:cNvSpPr/>
      </dsp:nvSpPr>
      <dsp:spPr>
        <a:xfrm>
          <a:off x="6971617" y="1078155"/>
          <a:ext cx="1372193" cy="10977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Communication</a:t>
          </a:r>
        </a:p>
        <a:p>
          <a:pPr marL="57150" lvl="1" indent="-57150" algn="l" defTabSz="488950">
            <a:lnSpc>
              <a:spcPct val="90000"/>
            </a:lnSpc>
            <a:spcBef>
              <a:spcPct val="0"/>
            </a:spcBef>
            <a:spcAft>
              <a:spcPct val="15000"/>
            </a:spcAft>
            <a:buChar char="•"/>
          </a:pPr>
          <a:r>
            <a:rPr lang="en-US" sz="1100" kern="1200" dirty="0" err="1"/>
            <a:t>WiFi</a:t>
          </a:r>
          <a:r>
            <a:rPr lang="en-US" sz="1100" kern="1200" dirty="0"/>
            <a:t> Localization</a:t>
          </a:r>
        </a:p>
        <a:p>
          <a:pPr marL="57150" lvl="1" indent="-57150" algn="l" defTabSz="488950">
            <a:lnSpc>
              <a:spcPct val="90000"/>
            </a:lnSpc>
            <a:spcBef>
              <a:spcPct val="0"/>
            </a:spcBef>
            <a:spcAft>
              <a:spcPct val="15000"/>
            </a:spcAft>
            <a:buChar char="•"/>
          </a:pPr>
          <a:r>
            <a:rPr lang="en-US" sz="1100" kern="1200" dirty="0"/>
            <a:t>Energy Saving</a:t>
          </a:r>
        </a:p>
      </dsp:txBody>
      <dsp:txXfrm>
        <a:off x="7003769" y="1110307"/>
        <a:ext cx="1307889" cy="1033450"/>
      </dsp:txXfrm>
    </dsp:sp>
    <dsp:sp modelId="{3CCA0CB6-7158-B244-984E-DDE58174665E}">
      <dsp:nvSpPr>
        <dsp:cNvPr id="0" name=""/>
        <dsp:cNvSpPr/>
      </dsp:nvSpPr>
      <dsp:spPr>
        <a:xfrm>
          <a:off x="6347185" y="3091333"/>
          <a:ext cx="1877071" cy="558678"/>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C96C3C-63A9-5F4B-ACD6-4B4A39162FB4}">
      <dsp:nvSpPr>
        <dsp:cNvPr id="0" name=""/>
        <dsp:cNvSpPr/>
      </dsp:nvSpPr>
      <dsp:spPr>
        <a:xfrm>
          <a:off x="7538160" y="2821795"/>
          <a:ext cx="1372193" cy="10977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n-US" sz="1400" kern="1200" dirty="0"/>
            <a:t>Urban Computing</a:t>
          </a:r>
        </a:p>
        <a:p>
          <a:pPr marL="57150" lvl="1" indent="-57150" algn="l" defTabSz="488950">
            <a:lnSpc>
              <a:spcPct val="90000"/>
            </a:lnSpc>
            <a:spcBef>
              <a:spcPct val="0"/>
            </a:spcBef>
            <a:spcAft>
              <a:spcPct val="15000"/>
            </a:spcAft>
            <a:buChar char="•"/>
          </a:pPr>
          <a:r>
            <a:rPr lang="en-US" sz="1100" kern="1200" dirty="0"/>
            <a:t>Healthcare</a:t>
          </a:r>
        </a:p>
        <a:p>
          <a:pPr marL="57150" lvl="1" indent="-57150" algn="l" defTabSz="488950">
            <a:lnSpc>
              <a:spcPct val="90000"/>
            </a:lnSpc>
            <a:spcBef>
              <a:spcPct val="0"/>
            </a:spcBef>
            <a:spcAft>
              <a:spcPct val="15000"/>
            </a:spcAft>
            <a:buChar char="•"/>
          </a:pPr>
          <a:r>
            <a:rPr lang="en-US" sz="1100" kern="1200" dirty="0"/>
            <a:t>Social Security</a:t>
          </a:r>
        </a:p>
        <a:p>
          <a:pPr marL="57150" lvl="1" indent="-57150" algn="l" defTabSz="488950">
            <a:lnSpc>
              <a:spcPct val="90000"/>
            </a:lnSpc>
            <a:spcBef>
              <a:spcPct val="0"/>
            </a:spcBef>
            <a:spcAft>
              <a:spcPct val="15000"/>
            </a:spcAft>
            <a:buChar char="•"/>
          </a:pPr>
          <a:r>
            <a:rPr lang="en-US" sz="1100" kern="1200" dirty="0"/>
            <a:t>Speech Recognition</a:t>
          </a:r>
        </a:p>
      </dsp:txBody>
      <dsp:txXfrm>
        <a:off x="7570312" y="2853947"/>
        <a:ext cx="1307889" cy="103345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45660-896A-9A46-B5E7-BC8890AA6365}">
      <dsp:nvSpPr>
        <dsp:cNvPr id="0" name=""/>
        <dsp:cNvSpPr/>
      </dsp:nvSpPr>
      <dsp:spPr>
        <a:xfrm>
          <a:off x="0" y="3275482"/>
          <a:ext cx="10515600" cy="107508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Calibri" panose="020F0502020204030204" pitchFamily="34" charset="0"/>
            <a:buNone/>
          </a:pPr>
          <a:r>
            <a:rPr lang="en-US" sz="2000" kern="1200" dirty="0"/>
            <a:t>We can find more compact and meaningful representation of domain-specific features which can reduce the gap between domains</a:t>
          </a:r>
        </a:p>
      </dsp:txBody>
      <dsp:txXfrm>
        <a:off x="0" y="3275482"/>
        <a:ext cx="10515600" cy="1075086"/>
      </dsp:txXfrm>
    </dsp:sp>
    <dsp:sp modelId="{1A074D7C-B7DD-7849-ABBA-A7DB8E1C2463}">
      <dsp:nvSpPr>
        <dsp:cNvPr id="0" name=""/>
        <dsp:cNvSpPr/>
      </dsp:nvSpPr>
      <dsp:spPr>
        <a:xfrm rot="10800000">
          <a:off x="0" y="1638125"/>
          <a:ext cx="10515600" cy="1653482"/>
        </a:xfrm>
        <a:prstGeom prst="upArrowCallou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Calibri" panose="020F0502020204030204" pitchFamily="34" charset="0"/>
            <a:buNone/>
          </a:pPr>
          <a:r>
            <a:rPr lang="en-US" sz="2000" kern="1200"/>
            <a:t>Two domain-independent features are connected to many common domain-specific features</a:t>
          </a:r>
        </a:p>
      </dsp:txBody>
      <dsp:txXfrm rot="-10800000">
        <a:off x="0" y="1638125"/>
        <a:ext cx="10515600" cy="580372"/>
      </dsp:txXfrm>
    </dsp:sp>
    <dsp:sp modelId="{2393C2C3-480D-A24C-9206-37C96BD08EC4}">
      <dsp:nvSpPr>
        <dsp:cNvPr id="0" name=""/>
        <dsp:cNvSpPr/>
      </dsp:nvSpPr>
      <dsp:spPr>
        <a:xfrm>
          <a:off x="0" y="2218498"/>
          <a:ext cx="5257799" cy="49439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US" sz="1800" kern="1200"/>
            <a:t>Then they tend to be very related</a:t>
          </a:r>
        </a:p>
      </dsp:txBody>
      <dsp:txXfrm>
        <a:off x="0" y="2218498"/>
        <a:ext cx="5257799" cy="494391"/>
      </dsp:txXfrm>
    </dsp:sp>
    <dsp:sp modelId="{8887068D-7254-E84E-B037-27B6E9AAF7BF}">
      <dsp:nvSpPr>
        <dsp:cNvPr id="0" name=""/>
        <dsp:cNvSpPr/>
      </dsp:nvSpPr>
      <dsp:spPr>
        <a:xfrm>
          <a:off x="5257800" y="2218498"/>
          <a:ext cx="5257799" cy="494391"/>
        </a:xfrm>
        <a:prstGeom prst="rect">
          <a:avLst/>
        </a:prstGeom>
        <a:solidFill>
          <a:schemeClr val="accent3">
            <a:tint val="40000"/>
            <a:alpha val="90000"/>
            <a:hueOff val="676380"/>
            <a:satOff val="33333"/>
            <a:lumOff val="593"/>
            <a:alphaOff val="0"/>
          </a:schemeClr>
        </a:solidFill>
        <a:ln w="12700" cap="flat" cmpd="sng" algn="ctr">
          <a:solidFill>
            <a:schemeClr val="accent3">
              <a:tint val="40000"/>
              <a:alpha val="90000"/>
              <a:hueOff val="676380"/>
              <a:satOff val="3333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US" sz="1800" kern="1200" dirty="0"/>
            <a:t>Will be aligned to same cluster with high probability</a:t>
          </a:r>
        </a:p>
      </dsp:txBody>
      <dsp:txXfrm>
        <a:off x="5257800" y="2218498"/>
        <a:ext cx="5257799" cy="494391"/>
      </dsp:txXfrm>
    </dsp:sp>
    <dsp:sp modelId="{95F81FEE-5235-AE45-8D1F-C25C9DA9EFCF}">
      <dsp:nvSpPr>
        <dsp:cNvPr id="0" name=""/>
        <dsp:cNvSpPr/>
      </dsp:nvSpPr>
      <dsp:spPr>
        <a:xfrm rot="10800000">
          <a:off x="0" y="769"/>
          <a:ext cx="10515600" cy="1653482"/>
        </a:xfrm>
        <a:prstGeom prst="upArrowCallou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Two domain-specific features are connected to many common domain-independent features</a:t>
          </a:r>
        </a:p>
      </dsp:txBody>
      <dsp:txXfrm rot="-10800000">
        <a:off x="0" y="769"/>
        <a:ext cx="10515600" cy="580372"/>
      </dsp:txXfrm>
    </dsp:sp>
    <dsp:sp modelId="{5BA8FD38-7597-2E4D-8F03-B715A9FEFB12}">
      <dsp:nvSpPr>
        <dsp:cNvPr id="0" name=""/>
        <dsp:cNvSpPr/>
      </dsp:nvSpPr>
      <dsp:spPr>
        <a:xfrm>
          <a:off x="0" y="581141"/>
          <a:ext cx="5257799" cy="494391"/>
        </a:xfrm>
        <a:prstGeom prst="rect">
          <a:avLst/>
        </a:prstGeom>
        <a:solidFill>
          <a:schemeClr val="accent3">
            <a:tint val="40000"/>
            <a:alpha val="90000"/>
            <a:hueOff val="1352761"/>
            <a:satOff val="66667"/>
            <a:lumOff val="1186"/>
            <a:alphaOff val="0"/>
          </a:schemeClr>
        </a:solidFill>
        <a:ln w="12700" cap="flat" cmpd="sng" algn="ctr">
          <a:solidFill>
            <a:schemeClr val="accent3">
              <a:tint val="40000"/>
              <a:alpha val="90000"/>
              <a:hueOff val="1352761"/>
              <a:satOff val="66667"/>
              <a:lumOff val="11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US" sz="1800" kern="1200"/>
            <a:t>Then they tend to be very related</a:t>
          </a:r>
        </a:p>
      </dsp:txBody>
      <dsp:txXfrm>
        <a:off x="0" y="581141"/>
        <a:ext cx="5257799" cy="494391"/>
      </dsp:txXfrm>
    </dsp:sp>
    <dsp:sp modelId="{8290230F-1338-784E-A6C6-A56A35C9AC48}">
      <dsp:nvSpPr>
        <dsp:cNvPr id="0" name=""/>
        <dsp:cNvSpPr/>
      </dsp:nvSpPr>
      <dsp:spPr>
        <a:xfrm>
          <a:off x="5257800" y="581141"/>
          <a:ext cx="5257799" cy="494391"/>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US" sz="1800" kern="1200" dirty="0"/>
            <a:t>Will be aligned to same cluster with high probability</a:t>
          </a:r>
        </a:p>
      </dsp:txBody>
      <dsp:txXfrm>
        <a:off x="5257800" y="581141"/>
        <a:ext cx="5257799" cy="4943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4195868" y="2226292"/>
          <a:ext cx="2123863" cy="212386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Transfer Learning</a:t>
          </a:r>
        </a:p>
      </dsp:txBody>
      <dsp:txXfrm>
        <a:off x="4506901" y="2537325"/>
        <a:ext cx="1501797" cy="1501797"/>
      </dsp:txXfrm>
    </dsp:sp>
    <dsp:sp modelId="{529A8545-B621-C646-97D6-CDE04FD2F1E6}">
      <dsp:nvSpPr>
        <dsp:cNvPr id="0" name=""/>
        <dsp:cNvSpPr/>
      </dsp:nvSpPr>
      <dsp:spPr>
        <a:xfrm rot="11700000">
          <a:off x="2587732" y="2482122"/>
          <a:ext cx="1582323" cy="60530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1605855" y="1772936"/>
          <a:ext cx="2017670" cy="161413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US" sz="2100" kern="1200" dirty="0"/>
            <a:t>Problem</a:t>
          </a:r>
        </a:p>
        <a:p>
          <a:pPr marL="171450" lvl="1" indent="-171450" algn="l" defTabSz="711200">
            <a:lnSpc>
              <a:spcPct val="90000"/>
            </a:lnSpc>
            <a:spcBef>
              <a:spcPct val="0"/>
            </a:spcBef>
            <a:spcAft>
              <a:spcPct val="15000"/>
            </a:spcAft>
            <a:buChar char="•"/>
          </a:pPr>
          <a:r>
            <a:rPr lang="en-US" sz="1600" kern="1200" dirty="0"/>
            <a:t>Label Information Availability</a:t>
          </a:r>
        </a:p>
        <a:p>
          <a:pPr marL="171450" lvl="1" indent="-171450" algn="l" defTabSz="711200">
            <a:lnSpc>
              <a:spcPct val="90000"/>
            </a:lnSpc>
            <a:spcBef>
              <a:spcPct val="0"/>
            </a:spcBef>
            <a:spcAft>
              <a:spcPct val="15000"/>
            </a:spcAft>
            <a:buChar char="•"/>
          </a:pPr>
          <a:r>
            <a:rPr lang="en-US" sz="1600" kern="1200" dirty="0"/>
            <a:t>Feature Space Distributions</a:t>
          </a:r>
        </a:p>
      </dsp:txBody>
      <dsp:txXfrm>
        <a:off x="1653131" y="1820212"/>
        <a:ext cx="1923118" cy="1519584"/>
      </dsp:txXfrm>
    </dsp:sp>
    <dsp:sp modelId="{3B9CF309-FE77-3848-9168-C6603773A10A}">
      <dsp:nvSpPr>
        <dsp:cNvPr id="0" name=""/>
        <dsp:cNvSpPr/>
      </dsp:nvSpPr>
      <dsp:spPr>
        <a:xfrm rot="14700000">
          <a:off x="3644567" y="1222635"/>
          <a:ext cx="1582323" cy="605301"/>
        </a:xfrm>
        <a:prstGeom prst="leftArrow">
          <a:avLst>
            <a:gd name="adj1" fmla="val 60000"/>
            <a:gd name="adj2" fmla="val 50000"/>
          </a:avLst>
        </a:prstGeom>
        <a:solidFill>
          <a:schemeClr val="accent3">
            <a:hueOff val="903533"/>
            <a:satOff val="33333"/>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3092534" y="1182"/>
          <a:ext cx="2017670" cy="1614136"/>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US" sz="2100" kern="1200" dirty="0"/>
            <a:t>Solution</a:t>
          </a:r>
        </a:p>
        <a:p>
          <a:pPr marL="171450" lvl="1" indent="-171450" algn="l" defTabSz="711200">
            <a:lnSpc>
              <a:spcPct val="90000"/>
            </a:lnSpc>
            <a:spcBef>
              <a:spcPct val="0"/>
            </a:spcBef>
            <a:spcAft>
              <a:spcPct val="15000"/>
            </a:spcAft>
            <a:buChar char="•"/>
          </a:pPr>
          <a:r>
            <a:rPr lang="en-US" sz="1600" kern="1200" dirty="0"/>
            <a:t>Instance Based</a:t>
          </a:r>
        </a:p>
        <a:p>
          <a:pPr marL="171450" lvl="1" indent="-171450" algn="l" defTabSz="711200">
            <a:lnSpc>
              <a:spcPct val="90000"/>
            </a:lnSpc>
            <a:spcBef>
              <a:spcPct val="0"/>
            </a:spcBef>
            <a:spcAft>
              <a:spcPct val="15000"/>
            </a:spcAft>
            <a:buChar char="•"/>
          </a:pPr>
          <a:r>
            <a:rPr lang="en-US" sz="1600" kern="1200" dirty="0"/>
            <a:t>Feature Based</a:t>
          </a:r>
        </a:p>
        <a:p>
          <a:pPr marL="171450" lvl="1" indent="-171450" algn="l" defTabSz="711200">
            <a:lnSpc>
              <a:spcPct val="90000"/>
            </a:lnSpc>
            <a:spcBef>
              <a:spcPct val="0"/>
            </a:spcBef>
            <a:spcAft>
              <a:spcPct val="15000"/>
            </a:spcAft>
            <a:buChar char="•"/>
          </a:pPr>
          <a:r>
            <a:rPr lang="en-US" sz="1600" kern="1200" dirty="0"/>
            <a:t>Parameter Based</a:t>
          </a:r>
        </a:p>
        <a:p>
          <a:pPr marL="171450" lvl="1" indent="-171450" algn="l" defTabSz="711200">
            <a:lnSpc>
              <a:spcPct val="90000"/>
            </a:lnSpc>
            <a:spcBef>
              <a:spcPct val="0"/>
            </a:spcBef>
            <a:spcAft>
              <a:spcPct val="15000"/>
            </a:spcAft>
            <a:buChar char="•"/>
          </a:pPr>
          <a:r>
            <a:rPr lang="en-US" sz="1600" kern="1200" dirty="0"/>
            <a:t>Relational Based</a:t>
          </a:r>
        </a:p>
      </dsp:txBody>
      <dsp:txXfrm>
        <a:off x="3139810" y="48458"/>
        <a:ext cx="1923118" cy="1519584"/>
      </dsp:txXfrm>
    </dsp:sp>
    <dsp:sp modelId="{82E3EB65-9062-A744-B835-18ECDECBBB36}">
      <dsp:nvSpPr>
        <dsp:cNvPr id="0" name=""/>
        <dsp:cNvSpPr/>
      </dsp:nvSpPr>
      <dsp:spPr>
        <a:xfrm rot="17700000">
          <a:off x="5288709" y="1222635"/>
          <a:ext cx="1582323" cy="605301"/>
        </a:xfrm>
        <a:prstGeom prst="leftArrow">
          <a:avLst>
            <a:gd name="adj1" fmla="val 60000"/>
            <a:gd name="adj2" fmla="val 50000"/>
          </a:avLst>
        </a:prstGeom>
        <a:solidFill>
          <a:schemeClr val="accent3">
            <a:hueOff val="1807066"/>
            <a:satOff val="66667"/>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5405395" y="1182"/>
          <a:ext cx="2017670" cy="1614136"/>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US" sz="2100" kern="1200" dirty="0"/>
            <a:t>Data</a:t>
          </a:r>
        </a:p>
        <a:p>
          <a:pPr marL="171450" lvl="1" indent="-171450" algn="l" defTabSz="711200">
            <a:lnSpc>
              <a:spcPct val="90000"/>
            </a:lnSpc>
            <a:spcBef>
              <a:spcPct val="0"/>
            </a:spcBef>
            <a:spcAft>
              <a:spcPct val="15000"/>
            </a:spcAft>
            <a:buChar char="•"/>
          </a:pPr>
          <a:r>
            <a:rPr lang="en-US" sz="1600" kern="1200" dirty="0"/>
            <a:t>Strategy </a:t>
          </a:r>
        </a:p>
        <a:p>
          <a:pPr marL="171450" lvl="1" indent="-171450" algn="l" defTabSz="711200">
            <a:lnSpc>
              <a:spcPct val="90000"/>
            </a:lnSpc>
            <a:spcBef>
              <a:spcPct val="0"/>
            </a:spcBef>
            <a:spcAft>
              <a:spcPct val="15000"/>
            </a:spcAft>
            <a:buChar char="•"/>
          </a:pPr>
          <a:r>
            <a:rPr lang="en-US" sz="1600" kern="1200" dirty="0"/>
            <a:t>Objective</a:t>
          </a:r>
        </a:p>
      </dsp:txBody>
      <dsp:txXfrm>
        <a:off x="5452671" y="48458"/>
        <a:ext cx="1923118" cy="1519584"/>
      </dsp:txXfrm>
    </dsp:sp>
    <dsp:sp modelId="{DB6DAF44-187D-F54C-B12F-366812677E5A}">
      <dsp:nvSpPr>
        <dsp:cNvPr id="0" name=""/>
        <dsp:cNvSpPr/>
      </dsp:nvSpPr>
      <dsp:spPr>
        <a:xfrm rot="20700000">
          <a:off x="6345544" y="2482122"/>
          <a:ext cx="1582323" cy="605301"/>
        </a:xfrm>
        <a:prstGeom prst="lef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6892074" y="1772936"/>
          <a:ext cx="2017670" cy="1614136"/>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US" sz="2100" kern="1200" dirty="0"/>
            <a:t>Model</a:t>
          </a:r>
        </a:p>
        <a:p>
          <a:pPr marL="171450" lvl="1" indent="-171450" algn="l" defTabSz="711200">
            <a:lnSpc>
              <a:spcPct val="90000"/>
            </a:lnSpc>
            <a:spcBef>
              <a:spcPct val="0"/>
            </a:spcBef>
            <a:spcAft>
              <a:spcPct val="15000"/>
            </a:spcAft>
            <a:buChar char="•"/>
          </a:pPr>
          <a:r>
            <a:rPr lang="en-US" sz="1600" kern="1200" dirty="0"/>
            <a:t>Strategy</a:t>
          </a:r>
        </a:p>
        <a:p>
          <a:pPr marL="171450" lvl="1" indent="-171450" algn="l" defTabSz="711200">
            <a:lnSpc>
              <a:spcPct val="90000"/>
            </a:lnSpc>
            <a:spcBef>
              <a:spcPct val="0"/>
            </a:spcBef>
            <a:spcAft>
              <a:spcPct val="15000"/>
            </a:spcAft>
            <a:buChar char="•"/>
          </a:pPr>
          <a:r>
            <a:rPr lang="en-US" sz="1600" kern="1200" dirty="0"/>
            <a:t>Objective</a:t>
          </a:r>
        </a:p>
      </dsp:txBody>
      <dsp:txXfrm>
        <a:off x="6939350" y="1820212"/>
        <a:ext cx="1923118" cy="15195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1448A-93F1-4348-9BEC-C2A9671C4F4D}">
      <dsp:nvSpPr>
        <dsp:cNvPr id="0" name=""/>
        <dsp:cNvSpPr/>
      </dsp:nvSpPr>
      <dsp:spPr>
        <a:xfrm>
          <a:off x="8165099"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7BF51-9FB0-754B-B8FE-799F8DCDF2F0}">
      <dsp:nvSpPr>
        <dsp:cNvPr id="0" name=""/>
        <dsp:cNvSpPr/>
      </dsp:nvSpPr>
      <dsp:spPr>
        <a:xfrm>
          <a:off x="7455396" y="1930671"/>
          <a:ext cx="755423" cy="359512"/>
        </a:xfrm>
        <a:custGeom>
          <a:avLst/>
          <a:gdLst/>
          <a:ahLst/>
          <a:cxnLst/>
          <a:rect l="0" t="0" r="0" b="0"/>
          <a:pathLst>
            <a:path>
              <a:moveTo>
                <a:pt x="0" y="0"/>
              </a:moveTo>
              <a:lnTo>
                <a:pt x="0" y="244997"/>
              </a:lnTo>
              <a:lnTo>
                <a:pt x="755423" y="244997"/>
              </a:lnTo>
              <a:lnTo>
                <a:pt x="755423"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6CAFB1-2F8E-474F-AEC0-21B93A3686A2}">
      <dsp:nvSpPr>
        <dsp:cNvPr id="0" name=""/>
        <dsp:cNvSpPr/>
      </dsp:nvSpPr>
      <dsp:spPr>
        <a:xfrm>
          <a:off x="6654252"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D1AF1D-FFFF-C747-95B0-F61DA31F967F}">
      <dsp:nvSpPr>
        <dsp:cNvPr id="0" name=""/>
        <dsp:cNvSpPr/>
      </dsp:nvSpPr>
      <dsp:spPr>
        <a:xfrm>
          <a:off x="6699972" y="1930671"/>
          <a:ext cx="755423" cy="359512"/>
        </a:xfrm>
        <a:custGeom>
          <a:avLst/>
          <a:gdLst/>
          <a:ahLst/>
          <a:cxnLst/>
          <a:rect l="0" t="0" r="0" b="0"/>
          <a:pathLst>
            <a:path>
              <a:moveTo>
                <a:pt x="755423" y="0"/>
              </a:moveTo>
              <a:lnTo>
                <a:pt x="755423" y="244997"/>
              </a:lnTo>
              <a:lnTo>
                <a:pt x="0" y="244997"/>
              </a:lnTo>
              <a:lnTo>
                <a:pt x="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4A14B9-F253-2E4B-BFD3-E150F2D2296B}">
      <dsp:nvSpPr>
        <dsp:cNvPr id="0" name=""/>
        <dsp:cNvSpPr/>
      </dsp:nvSpPr>
      <dsp:spPr>
        <a:xfrm>
          <a:off x="5566836" y="786204"/>
          <a:ext cx="1888559" cy="359512"/>
        </a:xfrm>
        <a:custGeom>
          <a:avLst/>
          <a:gdLst/>
          <a:ahLst/>
          <a:cxnLst/>
          <a:rect l="0" t="0" r="0" b="0"/>
          <a:pathLst>
            <a:path>
              <a:moveTo>
                <a:pt x="0" y="0"/>
              </a:moveTo>
              <a:lnTo>
                <a:pt x="0" y="244997"/>
              </a:lnTo>
              <a:lnTo>
                <a:pt x="1888559" y="244997"/>
              </a:lnTo>
              <a:lnTo>
                <a:pt x="1888559"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246E70-3DFC-C74F-8D10-7C5E7F1D76C9}">
      <dsp:nvSpPr>
        <dsp:cNvPr id="0" name=""/>
        <dsp:cNvSpPr/>
      </dsp:nvSpPr>
      <dsp:spPr>
        <a:xfrm>
          <a:off x="5143405"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B901D2-3D14-4B48-BE79-CDAC18EA79A1}">
      <dsp:nvSpPr>
        <dsp:cNvPr id="0" name=""/>
        <dsp:cNvSpPr/>
      </dsp:nvSpPr>
      <dsp:spPr>
        <a:xfrm>
          <a:off x="3678277" y="1930671"/>
          <a:ext cx="1510847" cy="359512"/>
        </a:xfrm>
        <a:custGeom>
          <a:avLst/>
          <a:gdLst/>
          <a:ahLst/>
          <a:cxnLst/>
          <a:rect l="0" t="0" r="0" b="0"/>
          <a:pathLst>
            <a:path>
              <a:moveTo>
                <a:pt x="0" y="0"/>
              </a:moveTo>
              <a:lnTo>
                <a:pt x="0" y="244997"/>
              </a:lnTo>
              <a:lnTo>
                <a:pt x="1510847" y="244997"/>
              </a:lnTo>
              <a:lnTo>
                <a:pt x="1510847"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9A9917-0B73-0543-B592-C508B809839E}">
      <dsp:nvSpPr>
        <dsp:cNvPr id="0" name=""/>
        <dsp:cNvSpPr/>
      </dsp:nvSpPr>
      <dsp:spPr>
        <a:xfrm>
          <a:off x="3632557"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DF882B-43B1-5544-BF4E-BE1B9FD11FE4}">
      <dsp:nvSpPr>
        <dsp:cNvPr id="0" name=""/>
        <dsp:cNvSpPr/>
      </dsp:nvSpPr>
      <dsp:spPr>
        <a:xfrm>
          <a:off x="3632557" y="1930671"/>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7BBF4A-8297-574F-9E5D-32AD29F46B76}">
      <dsp:nvSpPr>
        <dsp:cNvPr id="0" name=""/>
        <dsp:cNvSpPr/>
      </dsp:nvSpPr>
      <dsp:spPr>
        <a:xfrm>
          <a:off x="2121710"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509083-7834-464A-B023-147B23EFB017}">
      <dsp:nvSpPr>
        <dsp:cNvPr id="0" name=""/>
        <dsp:cNvSpPr/>
      </dsp:nvSpPr>
      <dsp:spPr>
        <a:xfrm>
          <a:off x="2167430" y="1930671"/>
          <a:ext cx="1510847" cy="359512"/>
        </a:xfrm>
        <a:custGeom>
          <a:avLst/>
          <a:gdLst/>
          <a:ahLst/>
          <a:cxnLst/>
          <a:rect l="0" t="0" r="0" b="0"/>
          <a:pathLst>
            <a:path>
              <a:moveTo>
                <a:pt x="1510847" y="0"/>
              </a:moveTo>
              <a:lnTo>
                <a:pt x="1510847" y="244997"/>
              </a:lnTo>
              <a:lnTo>
                <a:pt x="0" y="244997"/>
              </a:lnTo>
              <a:lnTo>
                <a:pt x="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2637CB-EEDD-4C48-972C-4C5407A2E3DF}">
      <dsp:nvSpPr>
        <dsp:cNvPr id="0" name=""/>
        <dsp:cNvSpPr/>
      </dsp:nvSpPr>
      <dsp:spPr>
        <a:xfrm>
          <a:off x="3678277" y="786204"/>
          <a:ext cx="1888559" cy="359512"/>
        </a:xfrm>
        <a:custGeom>
          <a:avLst/>
          <a:gdLst/>
          <a:ahLst/>
          <a:cxnLst/>
          <a:rect l="0" t="0" r="0" b="0"/>
          <a:pathLst>
            <a:path>
              <a:moveTo>
                <a:pt x="1888559" y="0"/>
              </a:moveTo>
              <a:lnTo>
                <a:pt x="1888559" y="244997"/>
              </a:lnTo>
              <a:lnTo>
                <a:pt x="0" y="244997"/>
              </a:lnTo>
              <a:lnTo>
                <a:pt x="0"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AEC802-0924-9042-A05C-226E6D5EBCF0}">
      <dsp:nvSpPr>
        <dsp:cNvPr id="0" name=""/>
        <dsp:cNvSpPr/>
      </dsp:nvSpPr>
      <dsp:spPr>
        <a:xfrm>
          <a:off x="4948763" y="1250"/>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9AA57-1365-8D46-BC96-9ABAA40304C9}">
      <dsp:nvSpPr>
        <dsp:cNvPr id="0" name=""/>
        <dsp:cNvSpPr/>
      </dsp:nvSpPr>
      <dsp:spPr>
        <a:xfrm>
          <a:off x="5086112" y="131732"/>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TL Problem</a:t>
          </a:r>
        </a:p>
      </dsp:txBody>
      <dsp:txXfrm>
        <a:off x="5109102" y="154722"/>
        <a:ext cx="1190167" cy="738973"/>
      </dsp:txXfrm>
    </dsp:sp>
    <dsp:sp modelId="{F2A7BE58-3B92-FA48-AFD5-7AB5C51EDAB9}">
      <dsp:nvSpPr>
        <dsp:cNvPr id="0" name=""/>
        <dsp:cNvSpPr/>
      </dsp:nvSpPr>
      <dsp:spPr>
        <a:xfrm>
          <a:off x="3060203"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B0E7F-BF4F-3046-A8FA-85A9A80E9E00}">
      <dsp:nvSpPr>
        <dsp:cNvPr id="0" name=""/>
        <dsp:cNvSpPr/>
      </dsp:nvSpPr>
      <dsp:spPr>
        <a:xfrm>
          <a:off x="3197553" y="1276199"/>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Label Information</a:t>
          </a:r>
        </a:p>
      </dsp:txBody>
      <dsp:txXfrm>
        <a:off x="3220543" y="1299189"/>
        <a:ext cx="1190167" cy="738973"/>
      </dsp:txXfrm>
    </dsp:sp>
    <dsp:sp modelId="{A9210360-CE90-834D-848C-2D70FBE38FA7}">
      <dsp:nvSpPr>
        <dsp:cNvPr id="0" name=""/>
        <dsp:cNvSpPr/>
      </dsp:nvSpPr>
      <dsp:spPr>
        <a:xfrm>
          <a:off x="1549356"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01C1F-108E-E04F-91F0-C779C59651A6}">
      <dsp:nvSpPr>
        <dsp:cNvPr id="0" name=""/>
        <dsp:cNvSpPr/>
      </dsp:nvSpPr>
      <dsp:spPr>
        <a:xfrm>
          <a:off x="1686706"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Transductive</a:t>
          </a:r>
          <a:endParaRPr lang="en-US" sz="1100" kern="1200" dirty="0"/>
        </a:p>
      </dsp:txBody>
      <dsp:txXfrm>
        <a:off x="1709696" y="2443656"/>
        <a:ext cx="1190167" cy="738973"/>
      </dsp:txXfrm>
    </dsp:sp>
    <dsp:sp modelId="{0C24F3C1-20E6-D34A-847E-A97CE2398450}">
      <dsp:nvSpPr>
        <dsp:cNvPr id="0" name=""/>
        <dsp:cNvSpPr/>
      </dsp:nvSpPr>
      <dsp:spPr>
        <a:xfrm>
          <a:off x="1549356"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E7A389-6791-2A44-9791-2A3FA796331E}">
      <dsp:nvSpPr>
        <dsp:cNvPr id="0" name=""/>
        <dsp:cNvSpPr/>
      </dsp:nvSpPr>
      <dsp:spPr>
        <a:xfrm>
          <a:off x="1686706"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Only available for Source</a:t>
          </a:r>
        </a:p>
      </dsp:txBody>
      <dsp:txXfrm>
        <a:off x="1709696" y="3588123"/>
        <a:ext cx="1190167" cy="738973"/>
      </dsp:txXfrm>
    </dsp:sp>
    <dsp:sp modelId="{27B8A2F1-8558-0C45-98FC-AEABD82C65DF}">
      <dsp:nvSpPr>
        <dsp:cNvPr id="0" name=""/>
        <dsp:cNvSpPr/>
      </dsp:nvSpPr>
      <dsp:spPr>
        <a:xfrm>
          <a:off x="3060203"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4BEF23-2B07-3744-981F-A5B5D30B91B9}">
      <dsp:nvSpPr>
        <dsp:cNvPr id="0" name=""/>
        <dsp:cNvSpPr/>
      </dsp:nvSpPr>
      <dsp:spPr>
        <a:xfrm>
          <a:off x="3197553"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Inductive</a:t>
          </a:r>
        </a:p>
      </dsp:txBody>
      <dsp:txXfrm>
        <a:off x="3220543" y="2443656"/>
        <a:ext cx="1190167" cy="738973"/>
      </dsp:txXfrm>
    </dsp:sp>
    <dsp:sp modelId="{9740BC1B-7759-8747-9404-45FC63C56DB1}">
      <dsp:nvSpPr>
        <dsp:cNvPr id="0" name=""/>
        <dsp:cNvSpPr/>
      </dsp:nvSpPr>
      <dsp:spPr>
        <a:xfrm>
          <a:off x="3060203"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A560C-888F-5B48-8E26-A2F33DB5AB8D}">
      <dsp:nvSpPr>
        <dsp:cNvPr id="0" name=""/>
        <dsp:cNvSpPr/>
      </dsp:nvSpPr>
      <dsp:spPr>
        <a:xfrm>
          <a:off x="3197553"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Available for Source &amp; Target</a:t>
          </a:r>
        </a:p>
      </dsp:txBody>
      <dsp:txXfrm>
        <a:off x="3220543" y="3588123"/>
        <a:ext cx="1190167" cy="738973"/>
      </dsp:txXfrm>
    </dsp:sp>
    <dsp:sp modelId="{F7728310-25C8-0440-AECA-7736AFC82C68}">
      <dsp:nvSpPr>
        <dsp:cNvPr id="0" name=""/>
        <dsp:cNvSpPr/>
      </dsp:nvSpPr>
      <dsp:spPr>
        <a:xfrm>
          <a:off x="4571051"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76857-1317-2648-83E4-78A7056BA777}">
      <dsp:nvSpPr>
        <dsp:cNvPr id="0" name=""/>
        <dsp:cNvSpPr/>
      </dsp:nvSpPr>
      <dsp:spPr>
        <a:xfrm>
          <a:off x="4708400"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Unsupervised</a:t>
          </a:r>
        </a:p>
      </dsp:txBody>
      <dsp:txXfrm>
        <a:off x="4731390" y="2443656"/>
        <a:ext cx="1190167" cy="738973"/>
      </dsp:txXfrm>
    </dsp:sp>
    <dsp:sp modelId="{238C4A8F-2667-F145-965F-D08452554643}">
      <dsp:nvSpPr>
        <dsp:cNvPr id="0" name=""/>
        <dsp:cNvSpPr/>
      </dsp:nvSpPr>
      <dsp:spPr>
        <a:xfrm>
          <a:off x="4571051"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8BF3EB-9A0E-0D44-875B-C6087F027EAD}">
      <dsp:nvSpPr>
        <dsp:cNvPr id="0" name=""/>
        <dsp:cNvSpPr/>
      </dsp:nvSpPr>
      <dsp:spPr>
        <a:xfrm>
          <a:off x="4708400"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Not Available</a:t>
          </a:r>
        </a:p>
      </dsp:txBody>
      <dsp:txXfrm>
        <a:off x="4731390" y="3588123"/>
        <a:ext cx="1190167" cy="738973"/>
      </dsp:txXfrm>
    </dsp:sp>
    <dsp:sp modelId="{C563B00C-93D1-BE43-8DB8-2CFFD8AABE06}">
      <dsp:nvSpPr>
        <dsp:cNvPr id="0" name=""/>
        <dsp:cNvSpPr/>
      </dsp:nvSpPr>
      <dsp:spPr>
        <a:xfrm>
          <a:off x="6837322"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B3ED45-C02D-694E-89EF-F30B5CBC35E6}">
      <dsp:nvSpPr>
        <dsp:cNvPr id="0" name=""/>
        <dsp:cNvSpPr/>
      </dsp:nvSpPr>
      <dsp:spPr>
        <a:xfrm>
          <a:off x="6974671" y="1276199"/>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Feature and Label Space</a:t>
          </a:r>
        </a:p>
      </dsp:txBody>
      <dsp:txXfrm>
        <a:off x="6997661" y="1299189"/>
        <a:ext cx="1190167" cy="738973"/>
      </dsp:txXfrm>
    </dsp:sp>
    <dsp:sp modelId="{75FC7706-8D9B-8447-BD8B-612942AE4921}">
      <dsp:nvSpPr>
        <dsp:cNvPr id="0" name=""/>
        <dsp:cNvSpPr/>
      </dsp:nvSpPr>
      <dsp:spPr>
        <a:xfrm>
          <a:off x="6081898"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82080-E9A9-A34D-A3CA-7B1C646AE8AE}">
      <dsp:nvSpPr>
        <dsp:cNvPr id="0" name=""/>
        <dsp:cNvSpPr/>
      </dsp:nvSpPr>
      <dsp:spPr>
        <a:xfrm>
          <a:off x="6219248"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Homogeneous TL</a:t>
          </a:r>
        </a:p>
      </dsp:txBody>
      <dsp:txXfrm>
        <a:off x="6242238" y="2443656"/>
        <a:ext cx="1190167" cy="738973"/>
      </dsp:txXfrm>
    </dsp:sp>
    <dsp:sp modelId="{4034B129-47D5-A84D-9D8F-59A4386BC157}">
      <dsp:nvSpPr>
        <dsp:cNvPr id="0" name=""/>
        <dsp:cNvSpPr/>
      </dsp:nvSpPr>
      <dsp:spPr>
        <a:xfrm>
          <a:off x="6081898"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93259-F7FB-1A46-90C3-FDFDC9EA7A34}">
      <dsp:nvSpPr>
        <dsp:cNvPr id="0" name=""/>
        <dsp:cNvSpPr/>
      </dsp:nvSpPr>
      <dsp:spPr>
        <a:xfrm>
          <a:off x="6219248"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Similar Feature and Label Space</a:t>
          </a:r>
        </a:p>
      </dsp:txBody>
      <dsp:txXfrm>
        <a:off x="6242238" y="3588123"/>
        <a:ext cx="1190167" cy="738973"/>
      </dsp:txXfrm>
    </dsp:sp>
    <dsp:sp modelId="{566C43B8-DED5-9546-AE32-B0E869C8D71D}">
      <dsp:nvSpPr>
        <dsp:cNvPr id="0" name=""/>
        <dsp:cNvSpPr/>
      </dsp:nvSpPr>
      <dsp:spPr>
        <a:xfrm>
          <a:off x="7592745"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7F47D-4AA1-8C45-AA8E-AE83DABE988A}">
      <dsp:nvSpPr>
        <dsp:cNvPr id="0" name=""/>
        <dsp:cNvSpPr/>
      </dsp:nvSpPr>
      <dsp:spPr>
        <a:xfrm>
          <a:off x="7730095" y="2420666"/>
          <a:ext cx="1236147" cy="784953"/>
        </a:xfrm>
        <a:prstGeom prst="roundRect">
          <a:avLst>
            <a:gd name="adj" fmla="val 10000"/>
          </a:avLst>
        </a:prstGeom>
        <a:solidFill>
          <a:schemeClr val="accent2">
            <a:lumMod val="5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Heterogeneous TL</a:t>
          </a:r>
        </a:p>
      </dsp:txBody>
      <dsp:txXfrm>
        <a:off x="7753085" y="2443656"/>
        <a:ext cx="1190167" cy="738973"/>
      </dsp:txXfrm>
    </dsp:sp>
    <dsp:sp modelId="{499BE216-638E-1B4D-BB4D-9752FB8D88C5}">
      <dsp:nvSpPr>
        <dsp:cNvPr id="0" name=""/>
        <dsp:cNvSpPr/>
      </dsp:nvSpPr>
      <dsp:spPr>
        <a:xfrm>
          <a:off x="7592745"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08A8A-97D0-5846-A9F2-62023F180E68}">
      <dsp:nvSpPr>
        <dsp:cNvPr id="0" name=""/>
        <dsp:cNvSpPr/>
      </dsp:nvSpPr>
      <dsp:spPr>
        <a:xfrm>
          <a:off x="7730095"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At least one of  Feature or Label Space is dis-similar</a:t>
          </a:r>
        </a:p>
      </dsp:txBody>
      <dsp:txXfrm>
        <a:off x="7753085" y="3588123"/>
        <a:ext cx="1190167" cy="7389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1448282" y="944734"/>
          <a:ext cx="902549" cy="902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Transfer Learning</a:t>
          </a:r>
        </a:p>
      </dsp:txBody>
      <dsp:txXfrm>
        <a:off x="1580457" y="1076909"/>
        <a:ext cx="638199" cy="638199"/>
      </dsp:txXfrm>
    </dsp:sp>
    <dsp:sp modelId="{529A8545-B621-C646-97D6-CDE04FD2F1E6}">
      <dsp:nvSpPr>
        <dsp:cNvPr id="0" name=""/>
        <dsp:cNvSpPr/>
      </dsp:nvSpPr>
      <dsp:spPr>
        <a:xfrm rot="11700000">
          <a:off x="766362"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349083" y="752465"/>
          <a:ext cx="857421" cy="68593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Problem</a:t>
          </a:r>
        </a:p>
      </dsp:txBody>
      <dsp:txXfrm>
        <a:off x="369173" y="772555"/>
        <a:ext cx="817241" cy="645757"/>
      </dsp:txXfrm>
    </dsp:sp>
    <dsp:sp modelId="{3B9CF309-FE77-3848-9168-C6603773A10A}">
      <dsp:nvSpPr>
        <dsp:cNvPr id="0" name=""/>
        <dsp:cNvSpPr/>
      </dsp:nvSpPr>
      <dsp:spPr>
        <a:xfrm rot="14700000">
          <a:off x="1215042"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980045"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Solution</a:t>
          </a:r>
        </a:p>
      </dsp:txBody>
      <dsp:txXfrm>
        <a:off x="1000135" y="20604"/>
        <a:ext cx="817241" cy="645757"/>
      </dsp:txXfrm>
    </dsp:sp>
    <dsp:sp modelId="{82E3EB65-9062-A744-B835-18ECDECBBB36}">
      <dsp:nvSpPr>
        <dsp:cNvPr id="0" name=""/>
        <dsp:cNvSpPr/>
      </dsp:nvSpPr>
      <dsp:spPr>
        <a:xfrm rot="17700000">
          <a:off x="1913065"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1961647"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1981737" y="20604"/>
        <a:ext cx="817241" cy="645757"/>
      </dsp:txXfrm>
    </dsp:sp>
    <dsp:sp modelId="{DB6DAF44-187D-F54C-B12F-366812677E5A}">
      <dsp:nvSpPr>
        <dsp:cNvPr id="0" name=""/>
        <dsp:cNvSpPr/>
      </dsp:nvSpPr>
      <dsp:spPr>
        <a:xfrm rot="20700000">
          <a:off x="2361745"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2592608"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2612698" y="772555"/>
        <a:ext cx="817241" cy="6457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AD5D3-AA41-8C4F-B389-730E4F397861}">
      <dsp:nvSpPr>
        <dsp:cNvPr id="0" name=""/>
        <dsp:cNvSpPr/>
      </dsp:nvSpPr>
      <dsp:spPr>
        <a:xfrm>
          <a:off x="8165099" y="1930671"/>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D451F-06C3-4E46-BF6B-31E3D9C5D1AD}">
      <dsp:nvSpPr>
        <dsp:cNvPr id="0" name=""/>
        <dsp:cNvSpPr/>
      </dsp:nvSpPr>
      <dsp:spPr>
        <a:xfrm>
          <a:off x="5189125" y="786204"/>
          <a:ext cx="3021694" cy="359512"/>
        </a:xfrm>
        <a:custGeom>
          <a:avLst/>
          <a:gdLst/>
          <a:ahLst/>
          <a:cxnLst/>
          <a:rect l="0" t="0" r="0" b="0"/>
          <a:pathLst>
            <a:path>
              <a:moveTo>
                <a:pt x="0" y="0"/>
              </a:moveTo>
              <a:lnTo>
                <a:pt x="0" y="244997"/>
              </a:lnTo>
              <a:lnTo>
                <a:pt x="3021694" y="244997"/>
              </a:lnTo>
              <a:lnTo>
                <a:pt x="3021694"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2F7230-1126-A547-92E4-8B3AD0AF2859}">
      <dsp:nvSpPr>
        <dsp:cNvPr id="0" name=""/>
        <dsp:cNvSpPr/>
      </dsp:nvSpPr>
      <dsp:spPr>
        <a:xfrm>
          <a:off x="6654252" y="1930671"/>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D8B247-346E-E945-8EE6-AFEED35E21C8}">
      <dsp:nvSpPr>
        <dsp:cNvPr id="0" name=""/>
        <dsp:cNvSpPr/>
      </dsp:nvSpPr>
      <dsp:spPr>
        <a:xfrm>
          <a:off x="5189125" y="786204"/>
          <a:ext cx="1510847" cy="359512"/>
        </a:xfrm>
        <a:custGeom>
          <a:avLst/>
          <a:gdLst/>
          <a:ahLst/>
          <a:cxnLst/>
          <a:rect l="0" t="0" r="0" b="0"/>
          <a:pathLst>
            <a:path>
              <a:moveTo>
                <a:pt x="0" y="0"/>
              </a:moveTo>
              <a:lnTo>
                <a:pt x="0" y="244997"/>
              </a:lnTo>
              <a:lnTo>
                <a:pt x="1510847" y="244997"/>
              </a:lnTo>
              <a:lnTo>
                <a:pt x="1510847"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3A5D60-549B-4B4D-A087-1FAA742ABB21}">
      <dsp:nvSpPr>
        <dsp:cNvPr id="0" name=""/>
        <dsp:cNvSpPr/>
      </dsp:nvSpPr>
      <dsp:spPr>
        <a:xfrm>
          <a:off x="5143405"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60E79D-9570-5042-BEC0-074334027C68}">
      <dsp:nvSpPr>
        <dsp:cNvPr id="0" name=""/>
        <dsp:cNvSpPr/>
      </dsp:nvSpPr>
      <dsp:spPr>
        <a:xfrm>
          <a:off x="4433701" y="1930671"/>
          <a:ext cx="755423" cy="359512"/>
        </a:xfrm>
        <a:custGeom>
          <a:avLst/>
          <a:gdLst/>
          <a:ahLst/>
          <a:cxnLst/>
          <a:rect l="0" t="0" r="0" b="0"/>
          <a:pathLst>
            <a:path>
              <a:moveTo>
                <a:pt x="0" y="0"/>
              </a:moveTo>
              <a:lnTo>
                <a:pt x="0" y="244997"/>
              </a:lnTo>
              <a:lnTo>
                <a:pt x="755423" y="244997"/>
              </a:lnTo>
              <a:lnTo>
                <a:pt x="755423"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B50A9-8D19-614D-B1BF-2E6A92F7B7C7}">
      <dsp:nvSpPr>
        <dsp:cNvPr id="0" name=""/>
        <dsp:cNvSpPr/>
      </dsp:nvSpPr>
      <dsp:spPr>
        <a:xfrm>
          <a:off x="3632557" y="3075138"/>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60F7DB-0330-F440-B16A-CD65F8F52C9A}">
      <dsp:nvSpPr>
        <dsp:cNvPr id="0" name=""/>
        <dsp:cNvSpPr/>
      </dsp:nvSpPr>
      <dsp:spPr>
        <a:xfrm>
          <a:off x="3678277" y="1930671"/>
          <a:ext cx="755423" cy="359512"/>
        </a:xfrm>
        <a:custGeom>
          <a:avLst/>
          <a:gdLst/>
          <a:ahLst/>
          <a:cxnLst/>
          <a:rect l="0" t="0" r="0" b="0"/>
          <a:pathLst>
            <a:path>
              <a:moveTo>
                <a:pt x="755423" y="0"/>
              </a:moveTo>
              <a:lnTo>
                <a:pt x="755423" y="244997"/>
              </a:lnTo>
              <a:lnTo>
                <a:pt x="0" y="244997"/>
              </a:lnTo>
              <a:lnTo>
                <a:pt x="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1F241B-E53F-C547-BCBB-339542B1CA67}">
      <dsp:nvSpPr>
        <dsp:cNvPr id="0" name=""/>
        <dsp:cNvSpPr/>
      </dsp:nvSpPr>
      <dsp:spPr>
        <a:xfrm>
          <a:off x="4433701" y="786204"/>
          <a:ext cx="755423" cy="359512"/>
        </a:xfrm>
        <a:custGeom>
          <a:avLst/>
          <a:gdLst/>
          <a:ahLst/>
          <a:cxnLst/>
          <a:rect l="0" t="0" r="0" b="0"/>
          <a:pathLst>
            <a:path>
              <a:moveTo>
                <a:pt x="755423" y="0"/>
              </a:moveTo>
              <a:lnTo>
                <a:pt x="755423" y="244997"/>
              </a:lnTo>
              <a:lnTo>
                <a:pt x="0" y="244997"/>
              </a:lnTo>
              <a:lnTo>
                <a:pt x="0"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288196-B64E-814C-A6E0-4C867CF5D2A0}">
      <dsp:nvSpPr>
        <dsp:cNvPr id="0" name=""/>
        <dsp:cNvSpPr/>
      </dsp:nvSpPr>
      <dsp:spPr>
        <a:xfrm>
          <a:off x="2121710" y="1930671"/>
          <a:ext cx="91440" cy="359512"/>
        </a:xfrm>
        <a:custGeom>
          <a:avLst/>
          <a:gdLst/>
          <a:ahLst/>
          <a:cxnLst/>
          <a:rect l="0" t="0" r="0" b="0"/>
          <a:pathLst>
            <a:path>
              <a:moveTo>
                <a:pt x="45720" y="0"/>
              </a:moveTo>
              <a:lnTo>
                <a:pt x="45720" y="35951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98FEE2-56D2-3443-9814-21F41A43D58D}">
      <dsp:nvSpPr>
        <dsp:cNvPr id="0" name=""/>
        <dsp:cNvSpPr/>
      </dsp:nvSpPr>
      <dsp:spPr>
        <a:xfrm>
          <a:off x="2167430" y="786204"/>
          <a:ext cx="3021694" cy="359512"/>
        </a:xfrm>
        <a:custGeom>
          <a:avLst/>
          <a:gdLst/>
          <a:ahLst/>
          <a:cxnLst/>
          <a:rect l="0" t="0" r="0" b="0"/>
          <a:pathLst>
            <a:path>
              <a:moveTo>
                <a:pt x="3021694" y="0"/>
              </a:moveTo>
              <a:lnTo>
                <a:pt x="3021694" y="244997"/>
              </a:lnTo>
              <a:lnTo>
                <a:pt x="0" y="244997"/>
              </a:lnTo>
              <a:lnTo>
                <a:pt x="0" y="35951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DC279-A7E4-CF4B-849B-AEC1CC1D4F5E}">
      <dsp:nvSpPr>
        <dsp:cNvPr id="0" name=""/>
        <dsp:cNvSpPr/>
      </dsp:nvSpPr>
      <dsp:spPr>
        <a:xfrm>
          <a:off x="4571051" y="1250"/>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D2910-C91F-7844-8CCF-9C9599D8089E}">
      <dsp:nvSpPr>
        <dsp:cNvPr id="0" name=""/>
        <dsp:cNvSpPr/>
      </dsp:nvSpPr>
      <dsp:spPr>
        <a:xfrm>
          <a:off x="4708400" y="131732"/>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TL Solution</a:t>
          </a:r>
        </a:p>
      </dsp:txBody>
      <dsp:txXfrm>
        <a:off x="4731390" y="154722"/>
        <a:ext cx="1190167" cy="738973"/>
      </dsp:txXfrm>
    </dsp:sp>
    <dsp:sp modelId="{28A41949-66FB-5448-B322-B9AE5BEBE5C2}">
      <dsp:nvSpPr>
        <dsp:cNvPr id="0" name=""/>
        <dsp:cNvSpPr/>
      </dsp:nvSpPr>
      <dsp:spPr>
        <a:xfrm>
          <a:off x="1549356"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BDB07-A751-7B48-9D36-992CC7150821}">
      <dsp:nvSpPr>
        <dsp:cNvPr id="0" name=""/>
        <dsp:cNvSpPr/>
      </dsp:nvSpPr>
      <dsp:spPr>
        <a:xfrm>
          <a:off x="1686706" y="1276199"/>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Instance Based</a:t>
          </a:r>
        </a:p>
      </dsp:txBody>
      <dsp:txXfrm>
        <a:off x="1709696" y="1299189"/>
        <a:ext cx="1190167" cy="738973"/>
      </dsp:txXfrm>
    </dsp:sp>
    <dsp:sp modelId="{2B885D2D-DE39-F64C-B9DD-0D3397635AE8}">
      <dsp:nvSpPr>
        <dsp:cNvPr id="0" name=""/>
        <dsp:cNvSpPr/>
      </dsp:nvSpPr>
      <dsp:spPr>
        <a:xfrm>
          <a:off x="1549356"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4E137-962D-BC4C-9BE9-916D484F4F70}">
      <dsp:nvSpPr>
        <dsp:cNvPr id="0" name=""/>
        <dsp:cNvSpPr/>
      </dsp:nvSpPr>
      <dsp:spPr>
        <a:xfrm>
          <a:off x="1686706"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Instance Weighting Strategy</a:t>
          </a:r>
        </a:p>
      </dsp:txBody>
      <dsp:txXfrm>
        <a:off x="1709696" y="2443656"/>
        <a:ext cx="1190167" cy="738973"/>
      </dsp:txXfrm>
    </dsp:sp>
    <dsp:sp modelId="{67E47BCA-6348-A647-BCAE-3CE14C035C11}">
      <dsp:nvSpPr>
        <dsp:cNvPr id="0" name=""/>
        <dsp:cNvSpPr/>
      </dsp:nvSpPr>
      <dsp:spPr>
        <a:xfrm>
          <a:off x="3815627"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4E319-4CE8-C347-88F0-E42A05E6D5F5}">
      <dsp:nvSpPr>
        <dsp:cNvPr id="0" name=""/>
        <dsp:cNvSpPr/>
      </dsp:nvSpPr>
      <dsp:spPr>
        <a:xfrm>
          <a:off x="3952977" y="1276199"/>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Feature Based</a:t>
          </a:r>
        </a:p>
      </dsp:txBody>
      <dsp:txXfrm>
        <a:off x="3975967" y="1299189"/>
        <a:ext cx="1190167" cy="738973"/>
      </dsp:txXfrm>
    </dsp:sp>
    <dsp:sp modelId="{3C00E293-EC07-C749-85D8-1A1BD1B8E8DE}">
      <dsp:nvSpPr>
        <dsp:cNvPr id="0" name=""/>
        <dsp:cNvSpPr/>
      </dsp:nvSpPr>
      <dsp:spPr>
        <a:xfrm>
          <a:off x="3060203"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68B2AC-783C-884B-AD4B-DAB04EDBC612}">
      <dsp:nvSpPr>
        <dsp:cNvPr id="0" name=""/>
        <dsp:cNvSpPr/>
      </dsp:nvSpPr>
      <dsp:spPr>
        <a:xfrm>
          <a:off x="3197553"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Symmetric Transformation</a:t>
          </a:r>
        </a:p>
      </dsp:txBody>
      <dsp:txXfrm>
        <a:off x="3220543" y="2443656"/>
        <a:ext cx="1190167" cy="738973"/>
      </dsp:txXfrm>
    </dsp:sp>
    <dsp:sp modelId="{466EA992-986D-9A40-A089-C92EF71F2960}">
      <dsp:nvSpPr>
        <dsp:cNvPr id="0" name=""/>
        <dsp:cNvSpPr/>
      </dsp:nvSpPr>
      <dsp:spPr>
        <a:xfrm>
          <a:off x="3060203"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3306B-C311-9046-B4E6-E1E70B260C12}">
      <dsp:nvSpPr>
        <dsp:cNvPr id="0" name=""/>
        <dsp:cNvSpPr/>
      </dsp:nvSpPr>
      <dsp:spPr>
        <a:xfrm>
          <a:off x="3197553"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source and target to common space</a:t>
          </a:r>
        </a:p>
      </dsp:txBody>
      <dsp:txXfrm>
        <a:off x="3220543" y="3588123"/>
        <a:ext cx="1190167" cy="738973"/>
      </dsp:txXfrm>
    </dsp:sp>
    <dsp:sp modelId="{DD463C71-5ECD-EF44-9100-0209D5B941CF}">
      <dsp:nvSpPr>
        <dsp:cNvPr id="0" name=""/>
        <dsp:cNvSpPr/>
      </dsp:nvSpPr>
      <dsp:spPr>
        <a:xfrm>
          <a:off x="4571051"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3AA4B1-B976-2C49-B6D0-48E024A78948}">
      <dsp:nvSpPr>
        <dsp:cNvPr id="0" name=""/>
        <dsp:cNvSpPr/>
      </dsp:nvSpPr>
      <dsp:spPr>
        <a:xfrm>
          <a:off x="4708400"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Asymmetric Transformation</a:t>
          </a:r>
        </a:p>
      </dsp:txBody>
      <dsp:txXfrm>
        <a:off x="4731390" y="2443656"/>
        <a:ext cx="1190167" cy="738973"/>
      </dsp:txXfrm>
    </dsp:sp>
    <dsp:sp modelId="{B27D5097-25C4-1840-BD89-12CB883DF75D}">
      <dsp:nvSpPr>
        <dsp:cNvPr id="0" name=""/>
        <dsp:cNvSpPr/>
      </dsp:nvSpPr>
      <dsp:spPr>
        <a:xfrm>
          <a:off x="4571051" y="3434651"/>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185570-8B2A-B64E-B853-0EB4C8A7D9D1}">
      <dsp:nvSpPr>
        <dsp:cNvPr id="0" name=""/>
        <dsp:cNvSpPr/>
      </dsp:nvSpPr>
      <dsp:spPr>
        <a:xfrm>
          <a:off x="4708400" y="3565133"/>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source to match target</a:t>
          </a:r>
        </a:p>
      </dsp:txBody>
      <dsp:txXfrm>
        <a:off x="4731390" y="3588123"/>
        <a:ext cx="1190167" cy="738973"/>
      </dsp:txXfrm>
    </dsp:sp>
    <dsp:sp modelId="{95964E0A-7747-2149-A8C9-8199D3DABBF6}">
      <dsp:nvSpPr>
        <dsp:cNvPr id="0" name=""/>
        <dsp:cNvSpPr/>
      </dsp:nvSpPr>
      <dsp:spPr>
        <a:xfrm>
          <a:off x="6081898"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FEFE64-DA38-7942-9906-FDCDB22B127D}">
      <dsp:nvSpPr>
        <dsp:cNvPr id="0" name=""/>
        <dsp:cNvSpPr/>
      </dsp:nvSpPr>
      <dsp:spPr>
        <a:xfrm>
          <a:off x="6219248" y="1276199"/>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Based</a:t>
          </a:r>
        </a:p>
      </dsp:txBody>
      <dsp:txXfrm>
        <a:off x="6242238" y="1299189"/>
        <a:ext cx="1190167" cy="738973"/>
      </dsp:txXfrm>
    </dsp:sp>
    <dsp:sp modelId="{E66AD147-174F-2C4A-86DC-5160DCAF1877}">
      <dsp:nvSpPr>
        <dsp:cNvPr id="0" name=""/>
        <dsp:cNvSpPr/>
      </dsp:nvSpPr>
      <dsp:spPr>
        <a:xfrm>
          <a:off x="6081898"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146D3-FAD8-6E46-AD89-D41042ECA769}">
      <dsp:nvSpPr>
        <dsp:cNvPr id="0" name=""/>
        <dsp:cNvSpPr/>
      </dsp:nvSpPr>
      <dsp:spPr>
        <a:xfrm>
          <a:off x="6219248"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Transfer at Model/Parameter Level</a:t>
          </a:r>
        </a:p>
      </dsp:txBody>
      <dsp:txXfrm>
        <a:off x="6242238" y="2443656"/>
        <a:ext cx="1190167" cy="738973"/>
      </dsp:txXfrm>
    </dsp:sp>
    <dsp:sp modelId="{4222BC18-EA85-9F41-8D0D-88EB4F29E48E}">
      <dsp:nvSpPr>
        <dsp:cNvPr id="0" name=""/>
        <dsp:cNvSpPr/>
      </dsp:nvSpPr>
      <dsp:spPr>
        <a:xfrm>
          <a:off x="7592745" y="1145717"/>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C16E2-803E-0240-94CC-6B671BB60281}">
      <dsp:nvSpPr>
        <dsp:cNvPr id="0" name=""/>
        <dsp:cNvSpPr/>
      </dsp:nvSpPr>
      <dsp:spPr>
        <a:xfrm>
          <a:off x="7730095" y="1276199"/>
          <a:ext cx="1236147" cy="784953"/>
        </a:xfrm>
        <a:prstGeom prst="roundRect">
          <a:avLst>
            <a:gd name="adj" fmla="val 10000"/>
          </a:avLst>
        </a:prstGeom>
        <a:solidFill>
          <a:schemeClr val="accent2">
            <a:lumMod val="5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Relational Based</a:t>
          </a:r>
        </a:p>
      </dsp:txBody>
      <dsp:txXfrm>
        <a:off x="7753085" y="1299189"/>
        <a:ext cx="1190167" cy="738973"/>
      </dsp:txXfrm>
    </dsp:sp>
    <dsp:sp modelId="{357760F6-771E-0C45-98A8-DF82B2039447}">
      <dsp:nvSpPr>
        <dsp:cNvPr id="0" name=""/>
        <dsp:cNvSpPr/>
      </dsp:nvSpPr>
      <dsp:spPr>
        <a:xfrm>
          <a:off x="7592745" y="2290184"/>
          <a:ext cx="1236147" cy="7849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7E49E-4035-0049-A1A6-2A096814A783}">
      <dsp:nvSpPr>
        <dsp:cNvPr id="0" name=""/>
        <dsp:cNvSpPr/>
      </dsp:nvSpPr>
      <dsp:spPr>
        <a:xfrm>
          <a:off x="7730095" y="2420666"/>
          <a:ext cx="1236147" cy="784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Transfer of logical relationship or rules learned</a:t>
          </a:r>
        </a:p>
      </dsp:txBody>
      <dsp:txXfrm>
        <a:off x="7753085" y="2443656"/>
        <a:ext cx="1190167" cy="7389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6B44-2616-E340-A2F3-4816641BF74F}">
      <dsp:nvSpPr>
        <dsp:cNvPr id="0" name=""/>
        <dsp:cNvSpPr/>
      </dsp:nvSpPr>
      <dsp:spPr>
        <a:xfrm>
          <a:off x="1448282" y="944734"/>
          <a:ext cx="902549" cy="902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Transfer Learning</a:t>
          </a:r>
        </a:p>
      </dsp:txBody>
      <dsp:txXfrm>
        <a:off x="1580457" y="1076909"/>
        <a:ext cx="638199" cy="638199"/>
      </dsp:txXfrm>
    </dsp:sp>
    <dsp:sp modelId="{529A8545-B621-C646-97D6-CDE04FD2F1E6}">
      <dsp:nvSpPr>
        <dsp:cNvPr id="0" name=""/>
        <dsp:cNvSpPr/>
      </dsp:nvSpPr>
      <dsp:spPr>
        <a:xfrm rot="11700000">
          <a:off x="766362"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64266-5F68-B04C-9E3D-D17BDB0AD5E6}">
      <dsp:nvSpPr>
        <dsp:cNvPr id="0" name=""/>
        <dsp:cNvSpPr/>
      </dsp:nvSpPr>
      <dsp:spPr>
        <a:xfrm>
          <a:off x="349083"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Problem</a:t>
          </a:r>
        </a:p>
      </dsp:txBody>
      <dsp:txXfrm>
        <a:off x="369173" y="772555"/>
        <a:ext cx="817241" cy="645757"/>
      </dsp:txXfrm>
    </dsp:sp>
    <dsp:sp modelId="{3B9CF309-FE77-3848-9168-C6603773A10A}">
      <dsp:nvSpPr>
        <dsp:cNvPr id="0" name=""/>
        <dsp:cNvSpPr/>
      </dsp:nvSpPr>
      <dsp:spPr>
        <a:xfrm rot="14700000">
          <a:off x="1215042"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0926E-6E44-1746-A8D4-198666700915}">
      <dsp:nvSpPr>
        <dsp:cNvPr id="0" name=""/>
        <dsp:cNvSpPr/>
      </dsp:nvSpPr>
      <dsp:spPr>
        <a:xfrm>
          <a:off x="980045" y="514"/>
          <a:ext cx="857421" cy="685937"/>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Solution</a:t>
          </a:r>
        </a:p>
      </dsp:txBody>
      <dsp:txXfrm>
        <a:off x="1000135" y="20604"/>
        <a:ext cx="817241" cy="645757"/>
      </dsp:txXfrm>
    </dsp:sp>
    <dsp:sp modelId="{82E3EB65-9062-A744-B835-18ECDECBBB36}">
      <dsp:nvSpPr>
        <dsp:cNvPr id="0" name=""/>
        <dsp:cNvSpPr/>
      </dsp:nvSpPr>
      <dsp:spPr>
        <a:xfrm rot="17700000">
          <a:off x="1913065" y="518938"/>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B5B8EB-B983-A74A-B9B6-26B676F19D9D}">
      <dsp:nvSpPr>
        <dsp:cNvPr id="0" name=""/>
        <dsp:cNvSpPr/>
      </dsp:nvSpPr>
      <dsp:spPr>
        <a:xfrm>
          <a:off x="1961647" y="514"/>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1981737" y="20604"/>
        <a:ext cx="817241" cy="645757"/>
      </dsp:txXfrm>
    </dsp:sp>
    <dsp:sp modelId="{DB6DAF44-187D-F54C-B12F-366812677E5A}">
      <dsp:nvSpPr>
        <dsp:cNvPr id="0" name=""/>
        <dsp:cNvSpPr/>
      </dsp:nvSpPr>
      <dsp:spPr>
        <a:xfrm rot="20700000">
          <a:off x="2361745" y="1053655"/>
          <a:ext cx="671006" cy="25722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1EEFD-C18F-ED47-AB21-012AA1881469}">
      <dsp:nvSpPr>
        <dsp:cNvPr id="0" name=""/>
        <dsp:cNvSpPr/>
      </dsp:nvSpPr>
      <dsp:spPr>
        <a:xfrm>
          <a:off x="2592608" y="752465"/>
          <a:ext cx="857421" cy="6859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Model</a:t>
          </a:r>
        </a:p>
      </dsp:txBody>
      <dsp:txXfrm>
        <a:off x="2612698" y="772555"/>
        <a:ext cx="817241" cy="6457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94481-3DC9-C44E-AA1D-08F1C3E37997}">
      <dsp:nvSpPr>
        <dsp:cNvPr id="0" name=""/>
        <dsp:cNvSpPr/>
      </dsp:nvSpPr>
      <dsp:spPr>
        <a:xfrm>
          <a:off x="4754" y="1503"/>
          <a:ext cx="10506090" cy="98691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Strategy</a:t>
          </a:r>
        </a:p>
      </dsp:txBody>
      <dsp:txXfrm>
        <a:off x="33660" y="30409"/>
        <a:ext cx="10448278" cy="929100"/>
      </dsp:txXfrm>
    </dsp:sp>
    <dsp:sp modelId="{22F835D2-F4CB-A141-814F-E7E532C14B87}">
      <dsp:nvSpPr>
        <dsp:cNvPr id="0" name=""/>
        <dsp:cNvSpPr/>
      </dsp:nvSpPr>
      <dsp:spPr>
        <a:xfrm>
          <a:off x="4754" y="1121976"/>
          <a:ext cx="1892505" cy="98691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Instance Weighting</a:t>
          </a:r>
        </a:p>
      </dsp:txBody>
      <dsp:txXfrm>
        <a:off x="33660" y="1150882"/>
        <a:ext cx="1834693" cy="929100"/>
      </dsp:txXfrm>
    </dsp:sp>
    <dsp:sp modelId="{CE2C1FCD-3716-F043-9275-4A0837560999}">
      <dsp:nvSpPr>
        <dsp:cNvPr id="0" name=""/>
        <dsp:cNvSpPr/>
      </dsp:nvSpPr>
      <dsp:spPr>
        <a:xfrm>
          <a:off x="4754" y="2242449"/>
          <a:ext cx="926789"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Estimation Method</a:t>
          </a:r>
        </a:p>
      </dsp:txBody>
      <dsp:txXfrm>
        <a:off x="31899" y="2269594"/>
        <a:ext cx="872499" cy="932622"/>
      </dsp:txXfrm>
    </dsp:sp>
    <dsp:sp modelId="{5588EEC1-D686-724B-9F86-98FB1F847BA2}">
      <dsp:nvSpPr>
        <dsp:cNvPr id="0" name=""/>
        <dsp:cNvSpPr/>
      </dsp:nvSpPr>
      <dsp:spPr>
        <a:xfrm>
          <a:off x="970469" y="2242449"/>
          <a:ext cx="926789"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Heuristic Method</a:t>
          </a:r>
        </a:p>
      </dsp:txBody>
      <dsp:txXfrm>
        <a:off x="997614" y="2269594"/>
        <a:ext cx="872499" cy="932622"/>
      </dsp:txXfrm>
    </dsp:sp>
    <dsp:sp modelId="{70AE75E7-DAB9-3242-B15F-04BB7B710C36}">
      <dsp:nvSpPr>
        <dsp:cNvPr id="0" name=""/>
        <dsp:cNvSpPr/>
      </dsp:nvSpPr>
      <dsp:spPr>
        <a:xfrm>
          <a:off x="1975110" y="1121976"/>
          <a:ext cx="8535735" cy="98691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Feature Transformation</a:t>
          </a:r>
        </a:p>
      </dsp:txBody>
      <dsp:txXfrm>
        <a:off x="2004016" y="1150882"/>
        <a:ext cx="8477923" cy="929100"/>
      </dsp:txXfrm>
    </dsp:sp>
    <dsp:sp modelId="{A08ED405-46A1-2E4B-98A4-DBD5380934B4}">
      <dsp:nvSpPr>
        <dsp:cNvPr id="0" name=""/>
        <dsp:cNvSpPr/>
      </dsp:nvSpPr>
      <dsp:spPr>
        <a:xfrm>
          <a:off x="1975110" y="2242449"/>
          <a:ext cx="1873042"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Augmentation</a:t>
          </a:r>
        </a:p>
      </dsp:txBody>
      <dsp:txXfrm>
        <a:off x="2004016" y="2271355"/>
        <a:ext cx="1815230" cy="929100"/>
      </dsp:txXfrm>
    </dsp:sp>
    <dsp:sp modelId="{91196695-177F-F24A-B733-38B65695C388}">
      <dsp:nvSpPr>
        <dsp:cNvPr id="0" name=""/>
        <dsp:cNvSpPr/>
      </dsp:nvSpPr>
      <dsp:spPr>
        <a:xfrm>
          <a:off x="1975110"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2002255" y="3390067"/>
        <a:ext cx="872499" cy="932622"/>
      </dsp:txXfrm>
    </dsp:sp>
    <dsp:sp modelId="{0CB4B6E0-A323-EB4E-8B2D-C36A37CA7287}">
      <dsp:nvSpPr>
        <dsp:cNvPr id="0" name=""/>
        <dsp:cNvSpPr/>
      </dsp:nvSpPr>
      <dsp:spPr>
        <a:xfrm>
          <a:off x="2921362"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Stacking</a:t>
          </a:r>
        </a:p>
      </dsp:txBody>
      <dsp:txXfrm>
        <a:off x="2948507" y="3390067"/>
        <a:ext cx="872499" cy="932622"/>
      </dsp:txXfrm>
    </dsp:sp>
    <dsp:sp modelId="{20873517-9553-CB45-9521-3E809EF6D517}">
      <dsp:nvSpPr>
        <dsp:cNvPr id="0" name=""/>
        <dsp:cNvSpPr/>
      </dsp:nvSpPr>
      <dsp:spPr>
        <a:xfrm>
          <a:off x="3887077" y="2242449"/>
          <a:ext cx="3765547"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Reduction</a:t>
          </a:r>
        </a:p>
      </dsp:txBody>
      <dsp:txXfrm>
        <a:off x="3915983" y="2271355"/>
        <a:ext cx="3707735" cy="929100"/>
      </dsp:txXfrm>
    </dsp:sp>
    <dsp:sp modelId="{3D76E43C-3A94-9940-8657-B0D1DA5E459F}">
      <dsp:nvSpPr>
        <dsp:cNvPr id="0" name=""/>
        <dsp:cNvSpPr/>
      </dsp:nvSpPr>
      <dsp:spPr>
        <a:xfrm>
          <a:off x="3887077"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Mapping</a:t>
          </a:r>
        </a:p>
      </dsp:txBody>
      <dsp:txXfrm>
        <a:off x="3914222" y="3390067"/>
        <a:ext cx="872499" cy="932622"/>
      </dsp:txXfrm>
    </dsp:sp>
    <dsp:sp modelId="{3758889B-C199-DB40-B984-FB50FE9DFB81}">
      <dsp:nvSpPr>
        <dsp:cNvPr id="0" name=""/>
        <dsp:cNvSpPr/>
      </dsp:nvSpPr>
      <dsp:spPr>
        <a:xfrm>
          <a:off x="4833330"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Clustering</a:t>
          </a:r>
        </a:p>
      </dsp:txBody>
      <dsp:txXfrm>
        <a:off x="4860475" y="3390067"/>
        <a:ext cx="872499" cy="932622"/>
      </dsp:txXfrm>
    </dsp:sp>
    <dsp:sp modelId="{3C02572E-4414-DE46-BFF5-9D764DCB637E}">
      <dsp:nvSpPr>
        <dsp:cNvPr id="0" name=""/>
        <dsp:cNvSpPr/>
      </dsp:nvSpPr>
      <dsp:spPr>
        <a:xfrm>
          <a:off x="5779582"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Selection</a:t>
          </a:r>
        </a:p>
      </dsp:txBody>
      <dsp:txXfrm>
        <a:off x="5806727" y="3390067"/>
        <a:ext cx="872499" cy="932622"/>
      </dsp:txXfrm>
    </dsp:sp>
    <dsp:sp modelId="{445FB9A2-E27F-984A-BEEA-8E2D6504774A}">
      <dsp:nvSpPr>
        <dsp:cNvPr id="0" name=""/>
        <dsp:cNvSpPr/>
      </dsp:nvSpPr>
      <dsp:spPr>
        <a:xfrm>
          <a:off x="6725835"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Encoding</a:t>
          </a:r>
        </a:p>
      </dsp:txBody>
      <dsp:txXfrm>
        <a:off x="6752980" y="3390067"/>
        <a:ext cx="872499" cy="932622"/>
      </dsp:txXfrm>
    </dsp:sp>
    <dsp:sp modelId="{A3C6084C-91F0-5343-BBFC-655D37B62C9E}">
      <dsp:nvSpPr>
        <dsp:cNvPr id="0" name=""/>
        <dsp:cNvSpPr/>
      </dsp:nvSpPr>
      <dsp:spPr>
        <a:xfrm>
          <a:off x="7691550" y="2242449"/>
          <a:ext cx="2819295" cy="9869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Alignment</a:t>
          </a:r>
        </a:p>
      </dsp:txBody>
      <dsp:txXfrm>
        <a:off x="7720456" y="2271355"/>
        <a:ext cx="2761483" cy="929100"/>
      </dsp:txXfrm>
    </dsp:sp>
    <dsp:sp modelId="{291ECAC4-0682-1F4B-9018-5785CEA9C7E7}">
      <dsp:nvSpPr>
        <dsp:cNvPr id="0" name=""/>
        <dsp:cNvSpPr/>
      </dsp:nvSpPr>
      <dsp:spPr>
        <a:xfrm>
          <a:off x="7691550"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Subspace </a:t>
          </a:r>
        </a:p>
      </dsp:txBody>
      <dsp:txXfrm>
        <a:off x="7718695" y="3390067"/>
        <a:ext cx="872499" cy="932622"/>
      </dsp:txXfrm>
    </dsp:sp>
    <dsp:sp modelId="{6CAB822F-ADFD-264B-B54F-57B75B87BADC}">
      <dsp:nvSpPr>
        <dsp:cNvPr id="0" name=""/>
        <dsp:cNvSpPr/>
      </dsp:nvSpPr>
      <dsp:spPr>
        <a:xfrm>
          <a:off x="8637802"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Statistic</a:t>
          </a:r>
        </a:p>
      </dsp:txBody>
      <dsp:txXfrm>
        <a:off x="8664947" y="3390067"/>
        <a:ext cx="872499" cy="932622"/>
      </dsp:txXfrm>
    </dsp:sp>
    <dsp:sp modelId="{B88D24CC-E508-884A-A6BC-8389D8F914E2}">
      <dsp:nvSpPr>
        <dsp:cNvPr id="0" name=""/>
        <dsp:cNvSpPr/>
      </dsp:nvSpPr>
      <dsp:spPr>
        <a:xfrm>
          <a:off x="9584055" y="3362922"/>
          <a:ext cx="92678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Spectral</a:t>
          </a:r>
        </a:p>
      </dsp:txBody>
      <dsp:txXfrm>
        <a:off x="9611200" y="3390067"/>
        <a:ext cx="872499" cy="93262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15T02:00:47.548"/>
    </inkml:context>
    <inkml:brush xml:id="br0">
      <inkml:brushProperty name="width" value="0.1" units="cm"/>
      <inkml:brushProperty name="height" value="0.1" units="cm"/>
      <inkml:brushProperty name="color" value="#E71224"/>
    </inkml:brush>
  </inkml:definitions>
  <inkml:trace contextRef="#ctx0" brushRef="#br0">30291 10382 16383 0 0,'1'0'0'0'0,"1"0"0"0"0,2 0 0 0 0,2 0 0 0 0,0 0 0 0 0,2 0 0 0 0,6 0 0 0 0,4 0 0 0 0,6 0 0 0 0,7 0 0 0 0,7 0 0 0 0,5 0 0 0 0,3 0 0 0 0,1 0 0 0 0,0 0 0 0 0,-4 0 0 0 0,-4 0 0 0 0,-5 0 0 0 0,-6 0 0 0 0,-3 0 0 0 0,-4 0 0 0 0,0 0 0 0 0,-2 0 0 0 0,0 0 0 0 0,0 0 0 0 0,1 0 0 0 0,-1 0 0 0 0,-1 0 0 0 0,-1 0 0 0 0,0 0 0 0 0,-1 0 0 0 0,-2 0 0 0 0,-1 0 0 0 0,-1 0 0 0 0,-2 0 0 0 0,-1 0 0 0 0,-1 0 0 0 0,1 0 0 0 0,-1 0 0 0 0,1 0 0 0 0,-1 0 0 0 0,-1 0 0 0 0,0 0 0 0 0,2 0 0 0 0,0 0 0 0 0,-1 0 0 0 0,2-2 0 0 0,0 1 0 0 0,0-1 0 0 0,1 1 0 0 0,0-2 0 0 0,0 1 0 0 0,0 0 0 0 0,1 1 0 0 0,2 0 0 0 0,-2 0 0 0 0,1 0 0 0 0,0-1 0 0 0,0 0 0 0 0,-2 1 0 0 0,0 0 0 0 0,-1 1 0 0 0,-1-2 0 0 0,0 1 0 0 0,-1-1 0 0 0,-1 1 0 0 0,0 0 0 0 0,1 1 0 0 0,1-1 0 0 0,-1 1 0 0 0,2 0 0 0 0,-1 0 0 0 0,2 1 0 0 0,-1-1 0 0 0,2 0 0 0 0,-2 0 0 0 0,2 0 0 0 0,-1 0 0 0 0,-1 0 0 0 0,-1 0 0 0 0,-1 0 0 0 0,-1 0 0 0 0,0 0 0 0 0,0 0 0 0 0,0 0 0 0 0,0 0 0 0 0,-1 0 0 0 0,1 0 0 0 0,0 0 0 0 0,-1 0 0 0 0,1 0 0 0 0,0 0 0 0 0,0 0 0 0 0,0 0 0 0 0,-1 0 0 0 0,1 0 0 0 0,0 0 0 0 0,0 0 0 0 0,0 0 0 0 0,0 0 0 0 0,-1 0 0 0 0,1 0 0 0 0,2 0 0 0 0,-1 0 0 0 0,2 0 0 0 0,2 0 0 0 0,1 0 0 0 0,1 0 0 0 0,1 0 0 0 0,0 0 0 0 0,0 0 0 0 0,1 0 0 0 0,-1 0 0 0 0,1 0 0 0 0,-1 0 0 0 0,-1 0 0 0 0,-2 0 0 0 0,-1 0 0 0 0,0 0 0 0 0,-2 0 0 0 0,-1 0 0 0 0,0 0 0 0 0,-1 0 0 0 0,0 0 0 0 0,0 0 0 0 0,-1 0 0 0 0,1 0 0 0 0,0 0 0 0 0,-1 0 0 0 0,1 0 0 0 0,0 0 0 0 0,0 0 0 0 0,0 0 0 0 0,0 0 0 0 0,-1 0 0 0 0,1 0 0 0 0,0 0 0 0 0,0 0 0 0 0,-1 0 0 0 0,1 0 0 0 0,0 0 0 0 0,0 0 0 0 0,-1 0 0 0 0,1 0 0 0 0,0 0 0 0 0,-1 0 0 0 0,1 0 0 0 0,0 0 0 0 0,-2 0-16383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15T02:00:47.550"/>
    </inkml:context>
    <inkml:brush xml:id="br0">
      <inkml:brushProperty name="width" value="0.1" units="cm"/>
      <inkml:brushProperty name="height" value="0.1" units="cm"/>
      <inkml:brushProperty name="color" value="#E71224"/>
    </inkml:brush>
  </inkml:definitions>
  <inkml:trace contextRef="#ctx0" brushRef="#br0">14581 11132 16383 0 0,'4'0'0'0'0,"12"0"0"0"0,15 0 0 0 0,20 0 0 0 0,20 0 0 0 0,15 0 0 0 0,15 0 0 0 0,-3 0 0 0 0,-2 0 0 0 0,-3 0 0 0 0,-6 0 0 0 0,-9 0 0 0 0,-8 0 0 0 0,-7 0 0 0 0,-10 2 0 0 0,-6 0 0 0 0,-6 0 0 0 0,-5 1 0 0 0,-4 0 0 0 0,-6-1 0 0 0,-3 0 0 0 0,-2 0 0 0 0,-3 1 0 0 0,-2-2 0 0 0,-3 1 0 0 0,-1-1 0 0 0,-2-1 0 0 0,-2 0 0 0 0,0 2 0 0 0,-1-1 0 0 0,-1 0 0 0 0,1 0 0 0 0,-1 0 0 0 0,1 0 0 0 0,0-1 0 0 0,-1 0 0 0 0,1 1 0 0 0,0 1 0 0 0,0-1 0 0 0,0 0 0 0 0,0 0 0 0 0,0 0 0 0 0,-1-1 0 0 0,3 0 0 0 0,-1 0 0 0 0,1 0 0 0 0,-1 0 0 0 0,2 0 0 0 0,-1 0 0 0 0,0 0 0 0 0,-1 0 0 0 0,0 0 0 0 0,0 0 0 0 0,-1 0 0 0 0,0 0 0 0 0,0 0 0 0 0,1 0 0 0 0,0 0 0 0 0,2 0 0 0 0,2 0 0 0 0,1 0 0 0 0,-1 0 0 0 0,1 0 0 0 0,-1 0 0 0 0,-1 0 0 0 0,-2 0 0 0 0,0 0 0 0 0,-2 0 0 0 0,0 0 0 0 0,0 0 0 0 0,-1 0 0 0 0,1 0 0 0 0,-1 0 0 0 0,1 0 0 0 0,-1 0 0 0 0,0 0 0 0 0,1 0 0 0 0,-1 0 0 0 0,1 0 0 0 0,-1 0 0 0 0,1 0 0 0 0,-1 0 0 0 0,1 0 0 0 0,-1 0 0 0 0,-1 0-16383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15T02:00:47.551"/>
    </inkml:context>
    <inkml:brush xml:id="br0">
      <inkml:brushProperty name="width" value="0.1" units="cm"/>
      <inkml:brushProperty name="height" value="0.1" units="cm"/>
      <inkml:brushProperty name="color" value="#E71224"/>
    </inkml:brush>
  </inkml:definitions>
  <inkml:trace contextRef="#ctx0" brushRef="#br0">13285 11157 16383 0 0,'2'0'0'0'0,"3"0"0"0"0,5 0 0 0 0,10 0 0 0 0,6 0 0 0 0,4 0 0 0 0,3 0 0 0 0,0 0 0 0 0,-1 0 0 0 0,-2 0 0 0 0,-4 0 0 0 0,-3 0 0 0 0,-2 0 0 0 0,-1 0 0 0 0,-2 0 0 0 0,0 0 0 0 0,2 0 0 0 0,-1 0 0 0 0,2 0 0 0 0,0 0 0 0 0,0 0 0 0 0,-1 0 0 0 0,-1 0 0 0 0,-2 0 0 0 0,-1 0 0 0 0,-2 0 0 0 0,-1 0 0 0 0,-1 0 0 0 0,-2 0 0 0 0,-1 0 0 0 0,-1 0 0 0 0,-1 0 0 0 0,0 1 0 0 0,-1 1 0 0 0,1-1 0 0 0,-1 0 0 0 0,1 0 0 0 0,-1 0 0 0 0,1-1 0 0 0,-1 0 0 0 0,1 0 0 0 0,-1 0 0 0 0,1 0 0 0 0,-1 0 0 0 0,1 0 0 0 0,-1 0-16383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15T02:00:47.552"/>
    </inkml:context>
    <inkml:brush xml:id="br0">
      <inkml:brushProperty name="width" value="0.1" units="cm"/>
      <inkml:brushProperty name="height" value="0.1" units="cm"/>
      <inkml:brushProperty name="color" value="#E71224"/>
    </inkml:brush>
  </inkml:definitions>
  <inkml:trace contextRef="#ctx0" brushRef="#br0">27599 11942 16383 0 0,'1'0'0'0'0,"3"0"0"0"0,4 0 0 0 0,1 0 0 0 0,1 0 0 0 0,3 0 0 0 0,1 0 0 0 0,4 0 0 0 0,2 0 0 0 0,3 0 0 0 0,7 0 0 0 0,6 0 0 0 0,4 0 0 0 0,5 0 0 0 0,6 0 0 0 0,5 0 0 0 0,1 0 0 0 0,2 0 0 0 0,-1 0 0 0 0,-4 0 0 0 0,-5 0 0 0 0,-4 0 0 0 0,-7 0 0 0 0,-4 0 0 0 0,-7 0 0 0 0,-2 0 0 0 0,-4 0 0 0 0,-2 0 0 0 0,-3 0 0 0 0,0 0 0 0 0,-1 0 0 0 0,-2 0 0 0 0,0 0 0 0 0,-2 0 0 0 0,0 0 0 0 0,2 0 0 0 0,-2 0 0 0 0,1 0 0 0 0,1 0 0 0 0,0-2 0 0 0,1 0 0 0 0,1 1 0 0 0,0-1 0 0 0,2 2 0 0 0,0-1 0 0 0,1 1 0 0 0,-1 0 0 0 0,1 0 0 0 0,0-2 0 0 0,1 1 0 0 0,0-1 0 0 0,0 1 0 0 0,-2 0 0 0 0,0 0 0 0 0,-1 1 0 0 0,0 0 0 0 0,-3 0 0 0 0,0 0 0 0 0,-1 0 0 0 0,0 0 0 0 0,-1 0 0 0 0,-2 0 0 0 0,0 0 0 0 0,-1 0 0 0 0,-1 0 0 0 0,0 0 0 0 0,0 0 0 0 0,-1 0 0 0 0,1 0 0 0 0,0 0 0 0 0,-1 0 0 0 0,1 0 0 0 0,0 0 0 0 0,-1 0 0 0 0,1 0 0 0 0,0 0 0 0 0,0 0 0 0 0,-1 0 0 0 0,1 0 0 0 0,-1-1 0 0 0,-1-1 0 0 0,1 1 0 0 0,-1 0 0 0 0,1 0 0 0 0,1 0 0 0 0,-1 1 0 0 0,1 0 0 0 0,0 0 0 0 0,0 0 0 0 0,-1 0 0 0 0,1 0 0 0 0,0 0 0 0 0,0 0 0 0 0,0 0 0 0 0,0 0 0 0 0,-1 0 0 0 0,1 0 0 0 0,0 0 0 0 0,0 0 0 0 0,0 0 0 0 0,0 0 0 0 0,-1 0 0 0 0,1 0 0 0 0,0 0 0 0 0,0 0 0 0 0,0 0 0 0 0,0 0 0 0 0,0 0 0 0 0,-1 0 0 0 0,1 0 0 0 0,0 0 0 0 0,0 0 0 0 0,0 0 0 0 0,-1 0 0 0 0,1 0 0 0 0,0 0 0 0 0,0 0 0 0 0,-1 0 0 0 0,1 0 0 0 0,0 0 0 0 0,-1 0 0 0 0,1 0 0 0 0,-1 0 0 0 0,1 0 0 0 0,-2 1 0 0 0,-1 2 0 0 0,-2 0-16383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15T02:00:47.553"/>
    </inkml:context>
    <inkml:brush xml:id="br0">
      <inkml:brushProperty name="width" value="0.1" units="cm"/>
      <inkml:brushProperty name="height" value="0.1" units="cm"/>
      <inkml:brushProperty name="color" value="#E71224"/>
    </inkml:brush>
  </inkml:definitions>
  <inkml:trace contextRef="#ctx0" brushRef="#br0">11512 10752 16383 0 0,'2'0'0'0'0,"3"0"0"0"0,4 0 0 0 0,4 0 0 0 0,6 0 0 0 0,6 0 0 0 0,4 0 0 0 0,2 0 0 0 0,2 0 0 0 0,0 0 0 0 0,1 0 0 0 0,-2 0 0 0 0,-3 0 0 0 0,-3 0 0 0 0,-3 0 0 0 0,-3 0 0 0 0,-2 0 0 0 0,-3 0 0 0 0,-1 0 0 0 0,-1 0 0 0 0,-2 0 0 0 0,1 0 0 0 0,-1 0 0 0 0,0 0 0 0 0,0 0 0 0 0,-2 0 0 0 0,2 1 0 0 0,-2 1 0 0 0,0-1 0 0 0,0 1 0 0 0,-1-2 0 0 0,-1 1 0 0 0,0-1 0 0 0,0 2 0 0 0,-1-1 0 0 0,0 0 0 0 0,1 0 0 0 0,-1 0 0 0 0,1 0 0 0 0,-1-1 0 0 0,1 0 0 0 0,-1 0 0 0 0,1 0 0 0 0,0 0 0 0 0,-1 0 0 0 0,1 0 0 0 0,-1 0 0 0 0,1 0 0 0 0,0 0 0 0 0,-1 0 0 0 0,0 1 0 0 0,-1 0 0 0 0,1 1 0 0 0,-1-1 0 0 0,1 0 0 0 0,1-1 0 0 0,-1 1 0 0 0,1-1 0 0 0,-1 0 0 0 0,1 0 0 0 0,0 0 0 0 0,0 0 0 0 0,0 0 0 0 0,0 0 0 0 0,0 0 0 0 0,-1-1 0 0 0,1 1 0 0 0,0 0 0 0 0,0 0 0 0 0,0 0 0 0 0,0 0 0 0 0,0 0 0 0 0,-1 0 0 0 0,1 0 0 0 0,0 0 0 0 0,0 0 0 0 0,0 0 0 0 0,0 0 0 0 0,0 0 0 0 0,-1 2 0 0 0,1-1 0 0 0,0 1 0 0 0,0-1 0 0 0,0 0 0 0 0,0-1 0 0 0,1 1 0 0 0,1-1 0 0 0,-1 0 0 0 0,1 0 0 0 0,0 0 0 0 0,0-1 0 0 0,0 3 0 0 0,0-1 0 0 0,-1 1 0 0 0,-1-1 0 0 0,2 0 0 0 0,-1-1 0 0 0,1 0 0 0 0,-1 1 0 0 0,1-1 0 0 0,1-1 0 0 0,-1 1 0 0 0,-1 0 0 0 0,0 0 0 0 0,-1 0 0 0 0,2 0 0 0 0,0 0 0 0 0,-1 0 0 0 0,0 0 0 0 0,0 0 0 0 0,-1 0 0 0 0,1 0 0 0 0,0 0 0 0 0,1 0 0 0 0,-1 0 0 0 0,0 0 0 0 0,2 0 0 0 0,-1 0 0 0 0,1 0 0 0 0,1 0 0 0 0,0 0 0 0 0,-1 0 0 0 0,2 0 0 0 0,-1 0 0 0 0,-1 0 0 0 0,-1 0 0 0 0,0 0 0 0 0,1 0 0 0 0,-2 0 0 0 0,1 1 0 0 0,-2 1 0 0 0,1-1 0 0 0,-1 1 0 0 0,1-2 0 0 0,1 1 0 0 0,-1-1 0 0 0,0 0 0 0 0,0 0 0 0 0,0 0 0 0 0,-1 0 0 0 0,0 0 0 0 0,1 0 0 0 0,1 0 0 0 0,-1 0 0 0 0,0 0 0 0 0,2 0 0 0 0,-1 0 0 0 0,0 0 0 0 0,-1 0 0 0 0,0 0 0 0 0,0 0 0 0 0,-1 0 0 0 0,0 0 0 0 0,0 0 0 0 0,-1 0 0 0 0,1 0 0 0 0,0 0 0 0 0,0 0 0 0 0,-1 0 0 0 0,1 0 0 0 0,0 0 0 0 0,0 0 0 0 0,0 0 0 0 0,0 0 0 0 0,0 0 0 0 0,-1 0 0 0 0,1 0 0 0 0,0 0 0 0 0,0 0 0 0 0,0 0 0 0 0,-1 0 0 0 0,1 0 0 0 0,0 0 0 0 0,0 0 0 0 0,-1 0 0 0 0,1 0 0 0 0,0 0 0 0 0,0 0 0 0 0,-1 0 0 0 0,1 0 0 0 0,0 0 0 0 0,0 0 0 0 0,0 0 0 0 0,0 0 0 0 0,0 0 0 0 0,-1 0 0 0 0,1 0 0 0 0,0 0 0 0 0,0 0 0 0 0,0 0 0 0 0,0 0 0 0 0,1 0 0 0 0,1 0 0 0 0,-1 0 0 0 0,2 0 0 0 0,0 0 0 0 0,0 0 0 0 0,1 0 0 0 0,0 0 0 0 0,0 0 0 0 0,-1 0 0 0 0,0 0 0 0 0,0 0 0 0 0,0 0 0 0 0,0 0 0 0 0,-1 0 0 0 0,1 0 0 0 0,-2 0 0 0 0,0 0 0 0 0,-1 0 0 0 0,0 0 0 0 0,0 0 0 0 0,0 0 0 0 0,0 0 0 0 0,-1 0 0 0 0,1 0 0 0 0,0 0 0 0 0,0 0 0 0 0,-1 0 0 0 0,1 0 0 0 0,0 0 0 0 0,0 0 0 0 0,0 0 0 0 0,0 0 0 0 0,0 0 0 0 0,-1 0 0 0 0,1 0 0 0 0,0 0 0 0 0,0-1 0 0 0,0-1 0 0 0,-1 1 0 0 0,1 0 0 0 0,0 0 0 0 0,0 0 0 0 0,0 1 0 0 0,-1 0 0 0 0,1 0 0 0 0,0 0 0 0 0,0 0 0 0 0,0 0 0 0 0,0 0 0 0 0,0 0 0 0 0,-1 0 0 0 0,1-1 0 0 0,0-1 0 0 0,0 1 0 0 0,0 0 0 0 0,0 0 0 0 0,0 0 0 0 0,-1 1 0 0 0,1 0 0 0 0,0 0 0 0 0,0 0 0 0 0,0 0 0 0 0,0 0 0 0 0,-1 0 0 0 0,1 0 0 0 0,0 0 0 0 0,0 0 0 0 0,-1 0 0 0 0,1 0 0 0 0,0 0 0 0 0,-1 0 0 0 0,1 0 0 0 0,0 0 0 0 0,-1 0 0 0 0,1 0 0 0 0,0 0 0 0 0,-1 0 0 0 0,1 0 0 0 0,0 0 0 0 0,0 0 0 0 0,-1 0 0 0 0,1 0 0 0 0,0 0 0 0 0,-1 0 0 0 0,1 0 0 0 0,0 0 0 0 0,-1 0 0 0 0,1 0 0 0 0,0 0 0 0 0,-1 0 0 0 0,1 0 0 0 0,0 0 0 0 0,-1 0 0 0 0,1 0 0 0 0,0 0 0 0 0,0 0 0 0 0,-1 0 0 0 0,1 0 0 0 0,-1 0 0 0 0,1 0 0 0 0,0 0 0 0 0,-1 0 0 0 0,1 0 0 0 0,0 0 0 0 0,-1 0 0 0 0,1 0 0 0 0,-1 0 0 0 0,1 0 0 0 0,-1 0 0 0 0,1 0 0 0 0,-3 0 0 0 0,-2 0-16383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15T02:00:47.554"/>
    </inkml:context>
    <inkml:brush xml:id="br0">
      <inkml:brushProperty name="width" value="0.1" units="cm"/>
      <inkml:brushProperty name="height" value="0.1" units="cm"/>
      <inkml:brushProperty name="color" value="#E71224"/>
    </inkml:brush>
  </inkml:definitions>
  <inkml:trace contextRef="#ctx0" brushRef="#br0">24562 10745 16383 0 0,'1'0'0'0'0,"2"0"0"0"0,1 0 0 0 0,1 0 0 0 0,1 0 0 0 0,1 0 0 0 0,1 0 0 0 0,1 0 0 0 0,0 0 0 0 0,1 0 0 0 0,0 0 0 0 0,0 0 0 0 0,0 0 0 0 0,0 0 0 0 0,1 0 0 0 0,0 0 0 0 0,2 0 0 0 0,0 0 0 0 0,1 0 0 0 0,2 0 0 0 0,0 0 0 0 0,0 0 0 0 0,0 0 0 0 0,0 0 0 0 0,-1 0 0 0 0,1 0 0 0 0,-2 0 0 0 0,-3 0 0 0 0,1 0 0 0 0,-2 0 0 0 0,0 0 0 0 0,-2 0 0 0 0,0 0 0 0 0,-1 0 0 0 0,0 0 0 0 0,-1 0 0 0 0,1 0 0 0 0,-1 0 0 0 0,1 0 0 0 0,-1 0 0 0 0,0 0 0 0 0,1 0 0 0 0,0 0 0 0 0,-1 0 0 0 0,1 0 0 0 0,0 0 0 0 0,0 0 0 0 0,-1 0 0 0 0,1 0 0 0 0,0 0 0 0 0,0 0 0 0 0,0 0 0 0 0,0 0 0 0 0,0 0 0 0 0,0 0 0 0 0,-1 0 0 0 0,1 0 0 0 0,0 0 0 0 0,0 0 0 0 0,0 0 0 0 0,1 0 0 0 0,1 0 0 0 0,1 0 0 0 0,2 0 0 0 0,-1 0 0 0 0,1 0 0 0 0,1 0 0 0 0,0 0 0 0 0,-1 0 0 0 0,0 0 0 0 0,-1 0 0 0 0,2 0 0 0 0,-1 0 0 0 0,0 0 0 0 0,-1 0 0 0 0,1 0 0 0 0,-1 0 0 0 0,0 0 0 0 0,0 0 0 0 0,-1 0 0 0 0,0 0 0 0 0,0 0 0 0 0,-1 0 0 0 0,-1 0 0 0 0,0 0 0 0 0,0 0 0 0 0,-1 0 0 0 0,-1 0 0 0 0,1 0 0 0 0,0 0 0 0 0,0 0 0 0 0,-1 0 0 0 0,1 0 0 0 0,-1 0 0 0 0,-1 0-16383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15T02:00:47.555"/>
    </inkml:context>
    <inkml:brush xml:id="br0">
      <inkml:brushProperty name="width" value="0.1" units="cm"/>
      <inkml:brushProperty name="height" value="0.1" units="cm"/>
      <inkml:brushProperty name="color" value="#E71224"/>
    </inkml:brush>
  </inkml:definitions>
  <inkml:trace contextRef="#ctx0" brushRef="#br0">30869 9916 16383 0 0,'-1'0'0'0'0,"1"0"0"0"0,1 0 0 0 0,2 0 0 0 0,3 0 0 0 0,1 0 0 0 0,5 0 0 0 0,2 0 0 0 0,2 0 0 0 0,3 0 0 0 0,3 0 0 0 0,4 0 0 0 0,4 0 0 0 0,-1 0 0 0 0,2 0 0 0 0,-1 0 0 0 0,-2 0 0 0 0,0 0 0 0 0,-1 0 0 0 0,-2 0 0 0 0,-1 0 0 0 0,-1 0 0 0 0,-2 0 0 0 0,-2 0 0 0 0,-2 0 0 0 0,0 0 0 0 0,-2 0 0 0 0,0 0 0 0 0,-1 0 0 0 0,-1 0 0 0 0,-2 0 0 0 0,1 0 0 0 0,-1 0 0 0 0,-2 0 0 0 0,0 0 0 0 0,-1 0 0 0 0,-1 0 0 0 0,0 0 0 0 0,0 0 0 0 0,-1 0 0 0 0,1 0 0 0 0,0 0 0 0 0,-1 0 0 0 0,1 0 0 0 0,0 0 0 0 0,0 0 0 0 0,0 0 0 0 0,0 0 0 0 0,0 0 0 0 0,1 0 0 0 0,1 0 0 0 0,-1 0 0 0 0,2 0 0 0 0,0 0 0 0 0,0 0 0 0 0,1 0 0 0 0,0 0 0 0 0,0 0 0 0 0,0 0 0 0 0,2 0 0 0 0,-2 0 0 0 0,2 0 0 0 0,0 0 0 0 0,-1 0 0 0 0,0 0 0 0 0,0 0 0 0 0,-1 0 0 0 0,2 0 0 0 0,-2 0 0 0 0,2 0 0 0 0,-1 0 0 0 0,0 0 0 0 0,1 0 0 0 0,-2 0 0 0 0,1 0 0 0 0,-1 0 0 0 0,0 0 0 0 0,0 0 0 0 0,-1 0 0 0 0,-2 0 0 0 0,0 0 0 0 0,0 0 0 0 0,-1 0 0 0 0,0 0 0 0 0,-1 1 0 0 0,1 1 0 0 0,0-1 0 0 0,-1 1 0 0 0,1-2 0 0 0,-1 1 0 0 0,0 0 0 0 0,-2 1-16383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15T02:00:47.556"/>
    </inkml:context>
    <inkml:brush xml:id="br0">
      <inkml:brushProperty name="width" value="0.1" units="cm"/>
      <inkml:brushProperty name="height" value="0.1" units="cm"/>
      <inkml:brushProperty name="color" value="#E71224"/>
    </inkml:brush>
  </inkml:definitions>
  <inkml:trace contextRef="#ctx0" brushRef="#br0">8187 10340 16383 0 0,'1'0'0'0'0,"1"0"0"0"0,2 0 0 0 0,1 0 0 0 0,2 0 0 0 0,-1 0 0 0 0,1 0 0 0 0,0 0 0 0 0,0 0 0 0 0,0 0 0 0 0,0 0 0 0 0,0 0 0 0 0,0 0 0 0 0,-1 0 0 0 0,1 0 0 0 0,-1 0 0 0 0,1 0 0 0 0,-1 0 0 0 0,1 0 0 0 0,-1 0 0 0 0,1 0 0 0 0,-1 0 0 0 0,1 0 0 0 0,-2 1 0 0 0,0 0 0 0 0,0 1 0 0 0,0-1 0 0 0,1 0 0 0 0,-1-1-16383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6A1C4-EA97-5F42-B7EC-26F67B9A5F41}" type="datetimeFigureOut">
              <a:rPr lang="en-US" smtClean="0"/>
              <a:t>10/14/20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0704-FFC8-E444-BA4B-32176182869C}" type="slidenum">
              <a:rPr lang="en-US" smtClean="0"/>
              <a:t>‹#›</a:t>
            </a:fld>
            <a:endParaRPr lang="en-US"/>
          </a:p>
        </p:txBody>
      </p:sp>
    </p:spTree>
    <p:extLst>
      <p:ext uri="{BB962C8B-B14F-4D97-AF65-F5344CB8AC3E}">
        <p14:creationId xmlns:p14="http://schemas.microsoft.com/office/powerpoint/2010/main" val="3729498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talk on "A Comprehensive Survey on Transfer Learning" by Abnormal Distribution!</a:t>
            </a:r>
          </a:p>
        </p:txBody>
      </p:sp>
      <p:sp>
        <p:nvSpPr>
          <p:cNvPr id="4" name="Slide Number Placeholder 3"/>
          <p:cNvSpPr>
            <a:spLocks noGrp="1"/>
          </p:cNvSpPr>
          <p:nvPr>
            <p:ph type="sldNum" sz="quarter" idx="5"/>
          </p:nvPr>
        </p:nvSpPr>
        <p:spPr/>
        <p:txBody>
          <a:bodyPr/>
          <a:lstStyle/>
          <a:p>
            <a:fld id="{70760704-FFC8-E444-BA4B-32176182869C}" type="slidenum">
              <a:rPr lang="en-US" smtClean="0"/>
              <a:t>1</a:t>
            </a:fld>
            <a:endParaRPr lang="en-US"/>
          </a:p>
        </p:txBody>
      </p:sp>
    </p:spTree>
    <p:extLst>
      <p:ext uri="{BB962C8B-B14F-4D97-AF65-F5344CB8AC3E}">
        <p14:creationId xmlns:p14="http://schemas.microsoft.com/office/powerpoint/2010/main" val="1537820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discussed earlier, transfer learning solutions can be either </a:t>
            </a:r>
            <a:r>
              <a:rPr lang="en-US" sz="1200" b="1" kern="1200" dirty="0">
                <a:solidFill>
                  <a:schemeClr val="tx1"/>
                </a:solidFill>
                <a:effectLst/>
                <a:latin typeface="+mn-lt"/>
                <a:ea typeface="+mn-ea"/>
                <a:cs typeface="+mn-cs"/>
              </a:rPr>
              <a:t>data-based interpretations or model-based interpretations.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Interpretations can be divided into two parts:</a:t>
            </a:r>
          </a:p>
          <a:p>
            <a:r>
              <a:rPr lang="en-US" sz="1200" kern="1200" dirty="0">
                <a:solidFill>
                  <a:schemeClr val="tx1"/>
                </a:solidFill>
                <a:effectLst/>
                <a:latin typeface="+mn-lt"/>
                <a:ea typeface="+mn-ea"/>
                <a:cs typeface="+mn-cs"/>
              </a:rPr>
              <a:t>	- Strategy</a:t>
            </a:r>
          </a:p>
          <a:p>
            <a:r>
              <a:rPr lang="en-US" sz="1200" kern="1200" dirty="0">
                <a:solidFill>
                  <a:schemeClr val="tx1"/>
                </a:solidFill>
                <a:effectLst/>
                <a:latin typeface="+mn-lt"/>
                <a:ea typeface="+mn-ea"/>
                <a:cs typeface="+mn-cs"/>
              </a:rPr>
              <a:t>	- Objective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Strategy refers to the approach and the Objective usually refers to the optimization function, i.e. KL divergent, Max-Mean Discrepancy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Data-based strategy can be divided into 2 different </a:t>
            </a:r>
            <a:r>
              <a:rPr lang="en-US" sz="1200" b="1" kern="1200" dirty="0">
                <a:solidFill>
                  <a:schemeClr val="tx1"/>
                </a:solidFill>
                <a:effectLst/>
                <a:latin typeface="+mn-lt"/>
                <a:ea typeface="+mn-ea"/>
                <a:cs typeface="+mn-cs"/>
              </a:rPr>
              <a:t>categories</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	- Instance Weighting</a:t>
            </a:r>
          </a:p>
          <a:p>
            <a:pPr lvl="0"/>
            <a:r>
              <a:rPr lang="en-US" sz="1200" kern="1200" dirty="0">
                <a:solidFill>
                  <a:schemeClr val="tx1"/>
                </a:solidFill>
                <a:effectLst/>
                <a:latin typeface="+mn-lt"/>
                <a:ea typeface="+mn-ea"/>
                <a:cs typeface="+mn-cs"/>
              </a:rPr>
              <a:t>	- Feature Transformation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Instance weighting techniques weigh the instances of the source domain to match what we have in the target domains.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Feature transformations tries to adapt feature space to reduce the gap between the source or target domains. 3 main ways to do this are augmentation, reduction, and alignment</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10</a:t>
            </a:fld>
            <a:endParaRPr lang="en-US"/>
          </a:p>
        </p:txBody>
      </p:sp>
    </p:spTree>
    <p:extLst>
      <p:ext uri="{BB962C8B-B14F-4D97-AF65-F5344CB8AC3E}">
        <p14:creationId xmlns:p14="http://schemas.microsoft.com/office/powerpoint/2010/main" val="234452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look at the Objective for data-based interpretations. Objective fall into three different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Space Adaptation: Not a focus on this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Distribution Adaptation: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-Distribution adaptation could entail adapting marginal, conditional or joint distribution. We can make use of several different metrics like KL Divergence, JS Divergence, Max Mean Divergence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Data Property Preservation/Adjustments: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Here our aim to preserve either some statistical property of the data or the geometric structure of the data</a:t>
            </a:r>
          </a:p>
        </p:txBody>
      </p:sp>
      <p:sp>
        <p:nvSpPr>
          <p:cNvPr id="4" name="Slide Number Placeholder 3"/>
          <p:cNvSpPr>
            <a:spLocks noGrp="1"/>
          </p:cNvSpPr>
          <p:nvPr>
            <p:ph type="sldNum" sz="quarter" idx="5"/>
          </p:nvPr>
        </p:nvSpPr>
        <p:spPr/>
        <p:txBody>
          <a:bodyPr/>
          <a:lstStyle/>
          <a:p>
            <a:fld id="{70760704-FFC8-E444-BA4B-32176182869C}" type="slidenum">
              <a:rPr lang="en-US" smtClean="0"/>
              <a:t>11</a:t>
            </a:fld>
            <a:endParaRPr lang="en-US"/>
          </a:p>
        </p:txBody>
      </p:sp>
    </p:spTree>
    <p:extLst>
      <p:ext uri="{BB962C8B-B14F-4D97-AF65-F5344CB8AC3E}">
        <p14:creationId xmlns:p14="http://schemas.microsoft.com/office/powerpoint/2010/main" val="2107991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look at </a:t>
            </a:r>
            <a:r>
              <a:rPr lang="en-US" sz="1200" b="1" kern="1200" dirty="0">
                <a:solidFill>
                  <a:schemeClr val="tx1"/>
                </a:solidFill>
                <a:effectLst/>
                <a:latin typeface="+mn-lt"/>
                <a:ea typeface="+mn-ea"/>
                <a:cs typeface="+mn-cs"/>
              </a:rPr>
              <a:t>model-based interpretations.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4 type of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Model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Parameter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Ensemble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Deep learning techniques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strategies can be further divided into sub-categories, For example deep learning strategies can be adversarial or non-adversarial.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Objectives in case of model-based interpretation usually fall into 1 of the 3 main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Prediction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Domain adaptation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pseudo-label generation</a:t>
            </a:r>
          </a:p>
        </p:txBody>
      </p:sp>
      <p:sp>
        <p:nvSpPr>
          <p:cNvPr id="4" name="Slide Number Placeholder 3"/>
          <p:cNvSpPr>
            <a:spLocks noGrp="1"/>
          </p:cNvSpPr>
          <p:nvPr>
            <p:ph type="sldNum" sz="quarter" idx="5"/>
          </p:nvPr>
        </p:nvSpPr>
        <p:spPr/>
        <p:txBody>
          <a:bodyPr/>
          <a:lstStyle/>
          <a:p>
            <a:fld id="{70760704-FFC8-E444-BA4B-32176182869C}" type="slidenum">
              <a:rPr lang="en-US" smtClean="0"/>
              <a:t>12</a:t>
            </a:fld>
            <a:endParaRPr lang="en-US"/>
          </a:p>
        </p:txBody>
      </p:sp>
    </p:spTree>
    <p:extLst>
      <p:ext uri="{BB962C8B-B14F-4D97-AF65-F5344CB8AC3E}">
        <p14:creationId xmlns:p14="http://schemas.microsoft.com/office/powerpoint/2010/main" val="3592862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4-pillar framework brings a great insight into Transfer Learning process.</a:t>
            </a:r>
          </a:p>
        </p:txBody>
      </p:sp>
      <p:sp>
        <p:nvSpPr>
          <p:cNvPr id="4" name="Slide Number Placeholder 3"/>
          <p:cNvSpPr>
            <a:spLocks noGrp="1"/>
          </p:cNvSpPr>
          <p:nvPr>
            <p:ph type="sldNum" sz="quarter" idx="5"/>
          </p:nvPr>
        </p:nvSpPr>
        <p:spPr/>
        <p:txBody>
          <a:bodyPr/>
          <a:lstStyle/>
          <a:p>
            <a:fld id="{70760704-FFC8-E444-BA4B-32176182869C}" type="slidenum">
              <a:rPr lang="en-US" smtClean="0"/>
              <a:t>13</a:t>
            </a:fld>
            <a:endParaRPr lang="en-US"/>
          </a:p>
        </p:txBody>
      </p:sp>
    </p:spTree>
    <p:extLst>
      <p:ext uri="{BB962C8B-B14F-4D97-AF65-F5344CB8AC3E}">
        <p14:creationId xmlns:p14="http://schemas.microsoft.com/office/powerpoint/2010/main" val="81044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key learnings from the survey apart from the 4-pillar framework? </a:t>
            </a:r>
          </a:p>
          <a:p>
            <a:endParaRPr lang="en-US" dirty="0"/>
          </a:p>
          <a:p>
            <a:r>
              <a:rPr lang="en-US" dirty="0"/>
              <a:t>- One, transfer learning algorithms are domain dependent. </a:t>
            </a:r>
          </a:p>
          <a:p>
            <a:r>
              <a:rPr lang="en-US" dirty="0"/>
              <a:t>- Two, adversarial models tend to outperform traditional approaches</a:t>
            </a:r>
          </a:p>
          <a:p>
            <a:r>
              <a:rPr lang="en-US" dirty="0"/>
              <a:t>- Three, co-clustering can be powerful tool to uncover common latent spaces.</a:t>
            </a:r>
          </a:p>
          <a:p>
            <a:endParaRPr lang="en-US" dirty="0"/>
          </a:p>
          <a:p>
            <a:r>
              <a:rPr lang="en-US" dirty="0"/>
              <a:t>But a lot is missing. </a:t>
            </a:r>
          </a:p>
          <a:p>
            <a:endParaRPr lang="en-US" dirty="0"/>
          </a:p>
          <a:p>
            <a:r>
              <a:rPr lang="en-US" dirty="0"/>
              <a:t>-Survey does not cover anything on negative transfers.</a:t>
            </a:r>
          </a:p>
          <a:p>
            <a:r>
              <a:rPr lang="en-US" dirty="0"/>
              <a:t>-Or shed any light on theoretical underpinnings of Transfer Learning. </a:t>
            </a:r>
          </a:p>
          <a:p>
            <a:r>
              <a:rPr lang="en-US" dirty="0"/>
              <a:t>-And sadly it doesn’t answer the most important question: How do we do model selection?</a:t>
            </a:r>
          </a:p>
        </p:txBody>
      </p:sp>
      <p:sp>
        <p:nvSpPr>
          <p:cNvPr id="4" name="Slide Number Placeholder 3"/>
          <p:cNvSpPr>
            <a:spLocks noGrp="1"/>
          </p:cNvSpPr>
          <p:nvPr>
            <p:ph type="sldNum" sz="quarter" idx="5"/>
          </p:nvPr>
        </p:nvSpPr>
        <p:spPr/>
        <p:txBody>
          <a:bodyPr/>
          <a:lstStyle/>
          <a:p>
            <a:fld id="{70760704-FFC8-E444-BA4B-32176182869C}" type="slidenum">
              <a:rPr lang="en-US" smtClean="0"/>
              <a:t>14</a:t>
            </a:fld>
            <a:endParaRPr lang="en-US"/>
          </a:p>
        </p:txBody>
      </p:sp>
    </p:spTree>
    <p:extLst>
      <p:ext uri="{BB962C8B-B14F-4D97-AF65-F5344CB8AC3E}">
        <p14:creationId xmlns:p14="http://schemas.microsoft.com/office/powerpoint/2010/main" val="604408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a deep dive into a Transfer Learning Algorithm: Spectral Feature Adaptation or SFA in short</a:t>
            </a:r>
          </a:p>
        </p:txBody>
      </p:sp>
      <p:sp>
        <p:nvSpPr>
          <p:cNvPr id="4" name="Slide Number Placeholder 3"/>
          <p:cNvSpPr>
            <a:spLocks noGrp="1"/>
          </p:cNvSpPr>
          <p:nvPr>
            <p:ph type="sldNum" sz="quarter" idx="5"/>
          </p:nvPr>
        </p:nvSpPr>
        <p:spPr/>
        <p:txBody>
          <a:bodyPr/>
          <a:lstStyle/>
          <a:p>
            <a:fld id="{70760704-FFC8-E444-BA4B-32176182869C}" type="slidenum">
              <a:rPr lang="en-US" smtClean="0"/>
              <a:t>15</a:t>
            </a:fld>
            <a:endParaRPr lang="en-US"/>
          </a:p>
        </p:txBody>
      </p:sp>
    </p:spTree>
    <p:extLst>
      <p:ext uri="{BB962C8B-B14F-4D97-AF65-F5344CB8AC3E}">
        <p14:creationId xmlns:p14="http://schemas.microsoft.com/office/powerpoint/2010/main" val="2339088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at the results of the experiments conducted by survey authors on Amazon Reviews dataset. </a:t>
            </a:r>
          </a:p>
          <a:p>
            <a:endParaRPr lang="en-US" dirty="0"/>
          </a:p>
          <a:p>
            <a:r>
              <a:rPr lang="en-US" dirty="0"/>
              <a:t>We recreate 3 of the top 5 experiments - Structured Correspondence Learning, Spectral Feature Alignment &amp; </a:t>
            </a:r>
            <a:r>
              <a:rPr lang="en-US" dirty="0" err="1"/>
              <a:t>MTrick</a:t>
            </a:r>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16</a:t>
            </a:fld>
            <a:endParaRPr lang="en-US"/>
          </a:p>
        </p:txBody>
      </p:sp>
    </p:spTree>
    <p:extLst>
      <p:ext uri="{BB962C8B-B14F-4D97-AF65-F5344CB8AC3E}">
        <p14:creationId xmlns:p14="http://schemas.microsoft.com/office/powerpoint/2010/main" val="222213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share our insights about SFA, a feature alignment algorithm</a:t>
            </a:r>
          </a:p>
        </p:txBody>
      </p:sp>
      <p:sp>
        <p:nvSpPr>
          <p:cNvPr id="4" name="Slide Number Placeholder 3"/>
          <p:cNvSpPr>
            <a:spLocks noGrp="1"/>
          </p:cNvSpPr>
          <p:nvPr>
            <p:ph type="sldNum" sz="quarter" idx="5"/>
          </p:nvPr>
        </p:nvSpPr>
        <p:spPr/>
        <p:txBody>
          <a:bodyPr/>
          <a:lstStyle/>
          <a:p>
            <a:fld id="{70760704-FFC8-E444-BA4B-32176182869C}" type="slidenum">
              <a:rPr lang="en-US" smtClean="0"/>
              <a:t>17</a:t>
            </a:fld>
            <a:endParaRPr lang="en-US"/>
          </a:p>
        </p:txBody>
      </p:sp>
    </p:spTree>
    <p:extLst>
      <p:ext uri="{BB962C8B-B14F-4D97-AF65-F5344CB8AC3E}">
        <p14:creationId xmlns:p14="http://schemas.microsoft.com/office/powerpoint/2010/main" val="3737208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SFA  uses Spectral Clustering Algorithm to co-align domain-specific and domain-independent features into clusters. This reduces the gap between domain-specific features on source and target domains.</a:t>
            </a:r>
          </a:p>
        </p:txBody>
      </p:sp>
      <p:sp>
        <p:nvSpPr>
          <p:cNvPr id="4" name="Slide Number Placeholder 3"/>
          <p:cNvSpPr>
            <a:spLocks noGrp="1"/>
          </p:cNvSpPr>
          <p:nvPr>
            <p:ph type="sldNum" sz="quarter" idx="5"/>
          </p:nvPr>
        </p:nvSpPr>
        <p:spPr/>
        <p:txBody>
          <a:bodyPr/>
          <a:lstStyle/>
          <a:p>
            <a:fld id="{70760704-FFC8-E444-BA4B-32176182869C}" type="slidenum">
              <a:rPr lang="en-US" smtClean="0"/>
              <a:t>18</a:t>
            </a:fld>
            <a:endParaRPr lang="en-US"/>
          </a:p>
        </p:txBody>
      </p:sp>
    </p:spTree>
    <p:extLst>
      <p:ext uri="{BB962C8B-B14F-4D97-AF65-F5344CB8AC3E}">
        <p14:creationId xmlns:p14="http://schemas.microsoft.com/office/powerpoint/2010/main" val="2758192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SFA is an Unsupervised, Feature based, data-based interpretation approach</a:t>
            </a:r>
          </a:p>
        </p:txBody>
      </p:sp>
      <p:sp>
        <p:nvSpPr>
          <p:cNvPr id="4" name="Slide Number Placeholder 3"/>
          <p:cNvSpPr>
            <a:spLocks noGrp="1"/>
          </p:cNvSpPr>
          <p:nvPr>
            <p:ph type="sldNum" sz="quarter" idx="5"/>
          </p:nvPr>
        </p:nvSpPr>
        <p:spPr/>
        <p:txBody>
          <a:bodyPr/>
          <a:lstStyle/>
          <a:p>
            <a:fld id="{70760704-FFC8-E444-BA4B-32176182869C}" type="slidenum">
              <a:rPr lang="en-US" smtClean="0"/>
              <a:t>19</a:t>
            </a:fld>
            <a:endParaRPr lang="en-US"/>
          </a:p>
        </p:txBody>
      </p:sp>
    </p:spTree>
    <p:extLst>
      <p:ext uri="{BB962C8B-B14F-4D97-AF65-F5344CB8AC3E}">
        <p14:creationId xmlns:p14="http://schemas.microsoft.com/office/powerpoint/2010/main" val="1714551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us, Eduardo, me, Rohit, and Stuart</a:t>
            </a:r>
          </a:p>
        </p:txBody>
      </p:sp>
      <p:sp>
        <p:nvSpPr>
          <p:cNvPr id="4" name="Slide Number Placeholder 3"/>
          <p:cNvSpPr>
            <a:spLocks noGrp="1"/>
          </p:cNvSpPr>
          <p:nvPr>
            <p:ph type="sldNum" sz="quarter" idx="5"/>
          </p:nvPr>
        </p:nvSpPr>
        <p:spPr/>
        <p:txBody>
          <a:bodyPr/>
          <a:lstStyle/>
          <a:p>
            <a:fld id="{70760704-FFC8-E444-BA4B-32176182869C}" type="slidenum">
              <a:rPr lang="en-US" smtClean="0"/>
              <a:t>2</a:t>
            </a:fld>
            <a:endParaRPr lang="en-US"/>
          </a:p>
        </p:txBody>
      </p:sp>
    </p:spTree>
    <p:extLst>
      <p:ext uri="{BB962C8B-B14F-4D97-AF65-F5344CB8AC3E}">
        <p14:creationId xmlns:p14="http://schemas.microsoft.com/office/powerpoint/2010/main" val="1673249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problem perspective, SFA doesn’t not need label information and hence is an unsupervised strategy. </a:t>
            </a:r>
          </a:p>
          <a:p>
            <a:endParaRPr lang="en-US" dirty="0"/>
          </a:p>
          <a:p>
            <a:r>
              <a:rPr lang="en-US" dirty="0"/>
              <a:t>However, the amazon review dataset has label information for both the domains.</a:t>
            </a:r>
          </a:p>
        </p:txBody>
      </p:sp>
      <p:sp>
        <p:nvSpPr>
          <p:cNvPr id="4" name="Slide Number Placeholder 3"/>
          <p:cNvSpPr>
            <a:spLocks noGrp="1"/>
          </p:cNvSpPr>
          <p:nvPr>
            <p:ph type="sldNum" sz="quarter" idx="5"/>
          </p:nvPr>
        </p:nvSpPr>
        <p:spPr/>
        <p:txBody>
          <a:bodyPr/>
          <a:lstStyle/>
          <a:p>
            <a:fld id="{70760704-FFC8-E444-BA4B-32176182869C}" type="slidenum">
              <a:rPr lang="en-US" smtClean="0"/>
              <a:t>20</a:t>
            </a:fld>
            <a:endParaRPr lang="en-US"/>
          </a:p>
        </p:txBody>
      </p:sp>
    </p:spTree>
    <p:extLst>
      <p:ext uri="{BB962C8B-B14F-4D97-AF65-F5344CB8AC3E}">
        <p14:creationId xmlns:p14="http://schemas.microsoft.com/office/powerpoint/2010/main" val="3095626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SFA is a feature-based symmetric solution.</a:t>
            </a:r>
          </a:p>
          <a:p>
            <a:endParaRPr lang="en-US" dirty="0"/>
          </a:p>
          <a:p>
            <a:r>
              <a:rPr lang="en-US" dirty="0"/>
              <a:t>It transforms both the source and the target domain-specific features into a common space</a:t>
            </a:r>
          </a:p>
        </p:txBody>
      </p:sp>
      <p:sp>
        <p:nvSpPr>
          <p:cNvPr id="4" name="Slide Number Placeholder 3"/>
          <p:cNvSpPr>
            <a:spLocks noGrp="1"/>
          </p:cNvSpPr>
          <p:nvPr>
            <p:ph type="sldNum" sz="quarter" idx="5"/>
          </p:nvPr>
        </p:nvSpPr>
        <p:spPr/>
        <p:txBody>
          <a:bodyPr/>
          <a:lstStyle/>
          <a:p>
            <a:fld id="{70760704-FFC8-E444-BA4B-32176182869C}" type="slidenum">
              <a:rPr lang="en-US" smtClean="0"/>
              <a:t>21</a:t>
            </a:fld>
            <a:endParaRPr lang="en-US"/>
          </a:p>
        </p:txBody>
      </p:sp>
    </p:spTree>
    <p:extLst>
      <p:ext uri="{BB962C8B-B14F-4D97-AF65-F5344CB8AC3E}">
        <p14:creationId xmlns:p14="http://schemas.microsoft.com/office/powerpoint/2010/main" val="3712297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SFA is a data-based interpretation approach.</a:t>
            </a:r>
          </a:p>
          <a:p>
            <a:endParaRPr lang="en-US" dirty="0"/>
          </a:p>
          <a:p>
            <a:r>
              <a:rPr lang="en-US" dirty="0"/>
              <a:t>It relies of spectral feature alignment which is based on Spectral Clustering Algorithm. </a:t>
            </a:r>
          </a:p>
          <a:p>
            <a:endParaRPr lang="en-US" dirty="0"/>
          </a:p>
          <a:p>
            <a:r>
              <a:rPr lang="en-US" dirty="0"/>
              <a:t>It also takes advantage of feature augmentation by stacking the original and transformed features together.</a:t>
            </a:r>
          </a:p>
        </p:txBody>
      </p:sp>
      <p:sp>
        <p:nvSpPr>
          <p:cNvPr id="4" name="Slide Number Placeholder 3"/>
          <p:cNvSpPr>
            <a:spLocks noGrp="1"/>
          </p:cNvSpPr>
          <p:nvPr>
            <p:ph type="sldNum" sz="quarter" idx="5"/>
          </p:nvPr>
        </p:nvSpPr>
        <p:spPr/>
        <p:txBody>
          <a:bodyPr/>
          <a:lstStyle/>
          <a:p>
            <a:fld id="{70760704-FFC8-E444-BA4B-32176182869C}" type="slidenum">
              <a:rPr lang="en-US" smtClean="0"/>
              <a:t>22</a:t>
            </a:fld>
            <a:endParaRPr lang="en-US"/>
          </a:p>
        </p:txBody>
      </p:sp>
    </p:spTree>
    <p:extLst>
      <p:ext uri="{BB962C8B-B14F-4D97-AF65-F5344CB8AC3E}">
        <p14:creationId xmlns:p14="http://schemas.microsoft.com/office/powerpoint/2010/main" val="441900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SFA uses clustering as an objective.</a:t>
            </a:r>
          </a:p>
          <a:p>
            <a:endParaRPr lang="en-US" dirty="0"/>
          </a:p>
          <a:p>
            <a:r>
              <a:rPr lang="en-US" dirty="0"/>
              <a:t>It aims for suitable adjustment in data properties to uncover common latent space for the source and target feature space.</a:t>
            </a:r>
          </a:p>
        </p:txBody>
      </p:sp>
      <p:sp>
        <p:nvSpPr>
          <p:cNvPr id="4" name="Slide Number Placeholder 3"/>
          <p:cNvSpPr>
            <a:spLocks noGrp="1"/>
          </p:cNvSpPr>
          <p:nvPr>
            <p:ph type="sldNum" sz="quarter" idx="5"/>
          </p:nvPr>
        </p:nvSpPr>
        <p:spPr/>
        <p:txBody>
          <a:bodyPr/>
          <a:lstStyle/>
          <a:p>
            <a:fld id="{70760704-FFC8-E444-BA4B-32176182869C}" type="slidenum">
              <a:rPr lang="en-US" smtClean="0"/>
              <a:t>23</a:t>
            </a:fld>
            <a:endParaRPr lang="en-US"/>
          </a:p>
        </p:txBody>
      </p:sp>
    </p:spTree>
    <p:extLst>
      <p:ext uri="{BB962C8B-B14F-4D97-AF65-F5344CB8AC3E}">
        <p14:creationId xmlns:p14="http://schemas.microsoft.com/office/powerpoint/2010/main" val="2837666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an example to make things clearer.</a:t>
            </a:r>
          </a:p>
          <a:p>
            <a:endParaRPr lang="en-US" dirty="0"/>
          </a:p>
          <a:p>
            <a:r>
              <a:rPr lang="en-US" dirty="0"/>
              <a:t>Here are two different dataset - Electronics Reviews and Video Games Reviews</a:t>
            </a:r>
          </a:p>
          <a:p>
            <a:endParaRPr lang="en-US" dirty="0"/>
          </a:p>
          <a:p>
            <a:r>
              <a:rPr lang="en-US" dirty="0"/>
              <a:t>We can see the pertinent keywords are different for both the domains.</a:t>
            </a:r>
          </a:p>
          <a:p>
            <a:r>
              <a:rPr lang="en-US" dirty="0"/>
              <a:t>- sharp vs hooked</a:t>
            </a:r>
          </a:p>
          <a:p>
            <a:r>
              <a:rPr lang="en-US" dirty="0"/>
              <a:t>- compact vs realistic</a:t>
            </a:r>
          </a:p>
          <a:p>
            <a:r>
              <a:rPr lang="en-US" dirty="0"/>
              <a:t>- blurry vs boring</a:t>
            </a:r>
          </a:p>
          <a:p>
            <a:endParaRPr lang="en-US" dirty="0"/>
          </a:p>
          <a:p>
            <a:r>
              <a:rPr lang="en-US" dirty="0"/>
              <a:t>How do we get our models to make sense of these differences?</a:t>
            </a:r>
          </a:p>
        </p:txBody>
      </p:sp>
      <p:sp>
        <p:nvSpPr>
          <p:cNvPr id="4" name="Slide Number Placeholder 3"/>
          <p:cNvSpPr>
            <a:spLocks noGrp="1"/>
          </p:cNvSpPr>
          <p:nvPr>
            <p:ph type="sldNum" sz="quarter" idx="5"/>
          </p:nvPr>
        </p:nvSpPr>
        <p:spPr/>
        <p:txBody>
          <a:bodyPr/>
          <a:lstStyle/>
          <a:p>
            <a:fld id="{70760704-FFC8-E444-BA4B-32176182869C}" type="slidenum">
              <a:rPr lang="en-US" smtClean="0"/>
              <a:t>24</a:t>
            </a:fld>
            <a:endParaRPr lang="en-US"/>
          </a:p>
        </p:txBody>
      </p:sp>
    </p:spTree>
    <p:extLst>
      <p:ext uri="{BB962C8B-B14F-4D97-AF65-F5344CB8AC3E}">
        <p14:creationId xmlns:p14="http://schemas.microsoft.com/office/powerpoint/2010/main" val="917470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do we have?</a:t>
            </a:r>
          </a:p>
          <a:p>
            <a:r>
              <a:rPr lang="en-US" dirty="0"/>
              <a:t>- We have a bag of words representation on the left.</a:t>
            </a:r>
          </a:p>
          <a:p>
            <a:endParaRPr lang="en-US" dirty="0"/>
          </a:p>
          <a:p>
            <a:r>
              <a:rPr lang="en-US" dirty="0"/>
              <a:t>What we need is the ideal representation on the right.</a:t>
            </a:r>
          </a:p>
          <a:p>
            <a:r>
              <a:rPr lang="en-US" dirty="0"/>
              <a:t>There we have a linkage between the domain-specific words from across the domains</a:t>
            </a:r>
          </a:p>
          <a:p>
            <a:r>
              <a:rPr lang="en-US" dirty="0"/>
              <a:t>- sharp is linked to hooked</a:t>
            </a:r>
          </a:p>
          <a:p>
            <a:r>
              <a:rPr lang="en-US" dirty="0"/>
              <a:t>- compact is linked to realistic</a:t>
            </a:r>
          </a:p>
          <a:p>
            <a:r>
              <a:rPr lang="en-US" dirty="0"/>
              <a:t>- blurry is linked to boring</a:t>
            </a:r>
          </a:p>
        </p:txBody>
      </p:sp>
      <p:sp>
        <p:nvSpPr>
          <p:cNvPr id="4" name="Slide Number Placeholder 3"/>
          <p:cNvSpPr>
            <a:spLocks noGrp="1"/>
          </p:cNvSpPr>
          <p:nvPr>
            <p:ph type="sldNum" sz="quarter" idx="5"/>
          </p:nvPr>
        </p:nvSpPr>
        <p:spPr/>
        <p:txBody>
          <a:bodyPr/>
          <a:lstStyle/>
          <a:p>
            <a:fld id="{70760704-FFC8-E444-BA4B-32176182869C}" type="slidenum">
              <a:rPr lang="en-US" smtClean="0"/>
              <a:t>25</a:t>
            </a:fld>
            <a:endParaRPr lang="en-US"/>
          </a:p>
        </p:txBody>
      </p:sp>
    </p:spTree>
    <p:extLst>
      <p:ext uri="{BB962C8B-B14F-4D97-AF65-F5344CB8AC3E}">
        <p14:creationId xmlns:p14="http://schemas.microsoft.com/office/powerpoint/2010/main" val="4018076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get there?</a:t>
            </a:r>
          </a:p>
          <a:p>
            <a:endParaRPr lang="en-US" dirty="0"/>
          </a:p>
          <a:p>
            <a:r>
              <a:rPr lang="en-US" dirty="0"/>
              <a:t>The answers is by using domain-independent words as a bridge and building a co-occurrence matrix</a:t>
            </a:r>
          </a:p>
          <a:p>
            <a:r>
              <a:rPr lang="en-US" dirty="0"/>
              <a:t>- also called adjacency matrix</a:t>
            </a:r>
          </a:p>
        </p:txBody>
      </p:sp>
      <p:sp>
        <p:nvSpPr>
          <p:cNvPr id="4" name="Slide Number Placeholder 3"/>
          <p:cNvSpPr>
            <a:spLocks noGrp="1"/>
          </p:cNvSpPr>
          <p:nvPr>
            <p:ph type="sldNum" sz="quarter" idx="5"/>
          </p:nvPr>
        </p:nvSpPr>
        <p:spPr/>
        <p:txBody>
          <a:bodyPr/>
          <a:lstStyle/>
          <a:p>
            <a:fld id="{70760704-FFC8-E444-BA4B-32176182869C}" type="slidenum">
              <a:rPr lang="en-US" smtClean="0"/>
              <a:t>26</a:t>
            </a:fld>
            <a:endParaRPr lang="en-US"/>
          </a:p>
        </p:txBody>
      </p:sp>
    </p:spTree>
    <p:extLst>
      <p:ext uri="{BB962C8B-B14F-4D97-AF65-F5344CB8AC3E}">
        <p14:creationId xmlns:p14="http://schemas.microsoft.com/office/powerpoint/2010/main" val="2137662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 to find domain independent feature, also called pivot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three different strategies to choose pivot features:</a:t>
            </a:r>
          </a:p>
          <a:p>
            <a:r>
              <a:rPr lang="en-US" dirty="0"/>
              <a:t>	- We can use word frequency across the domains as a benchmark</a:t>
            </a:r>
          </a:p>
          <a:p>
            <a:r>
              <a:rPr lang="en-US" dirty="0"/>
              <a:t>	- Or we can use techniques involving mutual information</a:t>
            </a:r>
          </a:p>
          <a:p>
            <a:endParaRPr lang="en-US" dirty="0"/>
          </a:p>
          <a:p>
            <a:r>
              <a:rPr lang="en-US" dirty="0"/>
              <a:t>Once we have selected pivot features, the rest of the features are termed as domain-specific features.</a:t>
            </a:r>
          </a:p>
          <a:p>
            <a:endParaRPr lang="en-US" dirty="0"/>
          </a:p>
          <a:p>
            <a:r>
              <a:rPr lang="en-US" dirty="0"/>
              <a:t>We can then easily construct the bipartite feature graph, a graphical representation of the co-occurrence/adjacency matrix</a:t>
            </a:r>
          </a:p>
        </p:txBody>
      </p:sp>
      <p:sp>
        <p:nvSpPr>
          <p:cNvPr id="4" name="Slide Number Placeholder 3"/>
          <p:cNvSpPr>
            <a:spLocks noGrp="1"/>
          </p:cNvSpPr>
          <p:nvPr>
            <p:ph type="sldNum" sz="quarter" idx="5"/>
          </p:nvPr>
        </p:nvSpPr>
        <p:spPr/>
        <p:txBody>
          <a:bodyPr/>
          <a:lstStyle/>
          <a:p>
            <a:fld id="{70760704-FFC8-E444-BA4B-32176182869C}" type="slidenum">
              <a:rPr lang="en-US" smtClean="0"/>
              <a:t>27</a:t>
            </a:fld>
            <a:endParaRPr lang="en-US"/>
          </a:p>
        </p:txBody>
      </p:sp>
    </p:spTree>
    <p:extLst>
      <p:ext uri="{BB962C8B-B14F-4D97-AF65-F5344CB8AC3E}">
        <p14:creationId xmlns:p14="http://schemas.microsoft.com/office/powerpoint/2010/main" val="1651273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transform adjacency/co-occurrence matrix ( or A matrix) into Graph Laplacian Matrix (or L Matrix)</a:t>
            </a:r>
          </a:p>
        </p:txBody>
      </p:sp>
      <p:sp>
        <p:nvSpPr>
          <p:cNvPr id="4" name="Slide Number Placeholder 3"/>
          <p:cNvSpPr>
            <a:spLocks noGrp="1"/>
          </p:cNvSpPr>
          <p:nvPr>
            <p:ph type="sldNum" sz="quarter" idx="5"/>
          </p:nvPr>
        </p:nvSpPr>
        <p:spPr/>
        <p:txBody>
          <a:bodyPr/>
          <a:lstStyle/>
          <a:p>
            <a:fld id="{70760704-FFC8-E444-BA4B-32176182869C}" type="slidenum">
              <a:rPr lang="en-US" smtClean="0"/>
              <a:t>28</a:t>
            </a:fld>
            <a:endParaRPr lang="en-US"/>
          </a:p>
        </p:txBody>
      </p:sp>
    </p:spTree>
    <p:extLst>
      <p:ext uri="{BB962C8B-B14F-4D97-AF65-F5344CB8AC3E}">
        <p14:creationId xmlns:p14="http://schemas.microsoft.com/office/powerpoint/2010/main" val="142551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do eigenvalue decomposition of the Graph Laplacian i.e. L Matrix</a:t>
            </a:r>
          </a:p>
        </p:txBody>
      </p:sp>
      <p:sp>
        <p:nvSpPr>
          <p:cNvPr id="4" name="Slide Number Placeholder 3"/>
          <p:cNvSpPr>
            <a:spLocks noGrp="1"/>
          </p:cNvSpPr>
          <p:nvPr>
            <p:ph type="sldNum" sz="quarter" idx="5"/>
          </p:nvPr>
        </p:nvSpPr>
        <p:spPr/>
        <p:txBody>
          <a:bodyPr/>
          <a:lstStyle/>
          <a:p>
            <a:fld id="{70760704-FFC8-E444-BA4B-32176182869C}" type="slidenum">
              <a:rPr lang="en-US" smtClean="0"/>
              <a:t>29</a:t>
            </a:fld>
            <a:endParaRPr lang="en-US"/>
          </a:p>
        </p:txBody>
      </p:sp>
    </p:spTree>
    <p:extLst>
      <p:ext uri="{BB962C8B-B14F-4D97-AF65-F5344CB8AC3E}">
        <p14:creationId xmlns:p14="http://schemas.microsoft.com/office/powerpoint/2010/main" val="2126556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next 20 minutes we will share an overview of Transfer Learning Survey; do a deep dive into SFA, discuss some special considerations, and answer your questions</a:t>
            </a:r>
          </a:p>
        </p:txBody>
      </p:sp>
      <p:sp>
        <p:nvSpPr>
          <p:cNvPr id="4" name="Slide Number Placeholder 3"/>
          <p:cNvSpPr>
            <a:spLocks noGrp="1"/>
          </p:cNvSpPr>
          <p:nvPr>
            <p:ph type="sldNum" sz="quarter" idx="5"/>
          </p:nvPr>
        </p:nvSpPr>
        <p:spPr/>
        <p:txBody>
          <a:bodyPr/>
          <a:lstStyle/>
          <a:p>
            <a:fld id="{70760704-FFC8-E444-BA4B-32176182869C}" type="slidenum">
              <a:rPr lang="en-US" smtClean="0"/>
              <a:t>3</a:t>
            </a:fld>
            <a:endParaRPr lang="en-US"/>
          </a:p>
        </p:txBody>
      </p:sp>
    </p:spTree>
    <p:extLst>
      <p:ext uri="{BB962C8B-B14F-4D97-AF65-F5344CB8AC3E}">
        <p14:creationId xmlns:p14="http://schemas.microsoft.com/office/powerpoint/2010/main" val="106935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clusters is given by the number of  the zero eigen values.</a:t>
            </a:r>
          </a:p>
          <a:p>
            <a:endParaRPr lang="en-US" dirty="0"/>
          </a:p>
          <a:p>
            <a:r>
              <a:rPr lang="en-US" dirty="0"/>
              <a:t>For example, in the first graph there are three clusters and three eigen values are equal to zero</a:t>
            </a:r>
          </a:p>
        </p:txBody>
      </p:sp>
      <p:sp>
        <p:nvSpPr>
          <p:cNvPr id="4" name="Slide Number Placeholder 3"/>
          <p:cNvSpPr>
            <a:spLocks noGrp="1"/>
          </p:cNvSpPr>
          <p:nvPr>
            <p:ph type="sldNum" sz="quarter" idx="5"/>
          </p:nvPr>
        </p:nvSpPr>
        <p:spPr/>
        <p:txBody>
          <a:bodyPr/>
          <a:lstStyle/>
          <a:p>
            <a:fld id="{70760704-FFC8-E444-BA4B-32176182869C}" type="slidenum">
              <a:rPr lang="en-US" smtClean="0"/>
              <a:t>30</a:t>
            </a:fld>
            <a:endParaRPr lang="en-US"/>
          </a:p>
        </p:txBody>
      </p:sp>
    </p:spTree>
    <p:extLst>
      <p:ext uri="{BB962C8B-B14F-4D97-AF65-F5344CB8AC3E}">
        <p14:creationId xmlns:p14="http://schemas.microsoft.com/office/powerpoint/2010/main" val="164681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clustered representation is then stacked with the original features and used an input for the training model.</a:t>
            </a:r>
          </a:p>
          <a:p>
            <a:endParaRPr lang="en-US" dirty="0"/>
          </a:p>
          <a:p>
            <a:r>
              <a:rPr lang="en-US" dirty="0"/>
              <a:t>We will share more about the implementation details of the SFA in the code demo</a:t>
            </a:r>
          </a:p>
        </p:txBody>
      </p:sp>
      <p:sp>
        <p:nvSpPr>
          <p:cNvPr id="4" name="Slide Number Placeholder 3"/>
          <p:cNvSpPr>
            <a:spLocks noGrp="1"/>
          </p:cNvSpPr>
          <p:nvPr>
            <p:ph type="sldNum" sz="quarter" idx="5"/>
          </p:nvPr>
        </p:nvSpPr>
        <p:spPr/>
        <p:txBody>
          <a:bodyPr/>
          <a:lstStyle/>
          <a:p>
            <a:fld id="{70760704-FFC8-E444-BA4B-32176182869C}" type="slidenum">
              <a:rPr lang="en-US" smtClean="0"/>
              <a:t>31</a:t>
            </a:fld>
            <a:endParaRPr lang="en-US"/>
          </a:p>
        </p:txBody>
      </p:sp>
    </p:spTree>
    <p:extLst>
      <p:ext uri="{BB962C8B-B14F-4D97-AF65-F5344CB8AC3E}">
        <p14:creationId xmlns:p14="http://schemas.microsoft.com/office/powerpoint/2010/main" val="2453679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you through a short code demo</a:t>
            </a:r>
          </a:p>
        </p:txBody>
      </p:sp>
      <p:sp>
        <p:nvSpPr>
          <p:cNvPr id="4" name="Slide Number Placeholder 3"/>
          <p:cNvSpPr>
            <a:spLocks noGrp="1"/>
          </p:cNvSpPr>
          <p:nvPr>
            <p:ph type="sldNum" sz="quarter" idx="5"/>
          </p:nvPr>
        </p:nvSpPr>
        <p:spPr/>
        <p:txBody>
          <a:bodyPr/>
          <a:lstStyle/>
          <a:p>
            <a:fld id="{70760704-FFC8-E444-BA4B-32176182869C}" type="slidenum">
              <a:rPr lang="en-US" smtClean="0"/>
              <a:t>32</a:t>
            </a:fld>
            <a:endParaRPr lang="en-US"/>
          </a:p>
        </p:txBody>
      </p:sp>
    </p:spTree>
    <p:extLst>
      <p:ext uri="{BB962C8B-B14F-4D97-AF65-F5344CB8AC3E}">
        <p14:creationId xmlns:p14="http://schemas.microsoft.com/office/powerpoint/2010/main" val="2413358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The dataset consists of 2000 labeled reviews, 1000 positive and 1000 negative, per item, as well as about 5000 unlabeled reviews</a:t>
            </a:r>
            <a:r>
              <a:rPr lang="en-US"/>
              <a:t> per item</a:t>
            </a:r>
            <a:r>
              <a:rPr lang="en-US" sz="1200" kern="1200" dirty="0">
                <a:solidFill>
                  <a:schemeClr val="tx1"/>
                </a:solidFill>
                <a:effectLst/>
                <a:latin typeface="+mn-lt"/>
                <a:ea typeface="+mn-ea"/>
                <a:cs typeface="+mn-cs"/>
              </a:rPr>
              <a:t>.</a:t>
            </a:r>
            <a:r>
              <a:rPr lang="en-US"/>
              <a:t> We have 4 items: Books, DVDs, Electronics and Kitchen Appliances.</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first look at a sample of the data.</a:t>
            </a:r>
            <a:endParaRPr lang="en-US" sz="1200" kern="120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sz="1200" kern="1200">
              <a:solidFill>
                <a:schemeClr val="tx1"/>
              </a:solidFill>
              <a:effectLst/>
              <a:latin typeface="+mn-lt"/>
              <a:cs typeface="Calibri"/>
            </a:endParaRPr>
          </a:p>
          <a:p>
            <a:r>
              <a:rPr lang="en-US" sz="1200" kern="1200" dirty="0">
                <a:solidFill>
                  <a:schemeClr val="tx1"/>
                </a:solidFill>
                <a:effectLst/>
                <a:latin typeface="+mn-lt"/>
                <a:ea typeface="+mn-ea"/>
                <a:cs typeface="+mn-cs"/>
              </a:rPr>
              <a:t>This is a positive book review in our database. The data is given to us as a dictionary of word counts and a label. From </a:t>
            </a:r>
            <a:r>
              <a:rPr lang="en-US"/>
              <a:t>this</a:t>
            </a:r>
            <a:r>
              <a:rPr lang="en-US" sz="120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data point we can infer that authors used bigrams in their experiments.</a:t>
            </a:r>
          </a:p>
          <a:p>
            <a:endParaRPr lang="en-US" sz="1200" kern="1200" dirty="0">
              <a:solidFill>
                <a:schemeClr val="tx1"/>
              </a:solidFill>
              <a:effectLst/>
              <a:latin typeface="+mn-lt"/>
              <a:ea typeface="+mn-ea"/>
              <a:cs typeface="+mn-cs"/>
            </a:endParaRPr>
          </a:p>
          <a:p>
            <a:pPr>
              <a:defRPr/>
            </a:pPr>
            <a:r>
              <a:rPr lang="en-US" sz="1200" kern="1200" dirty="0">
                <a:solidFill>
                  <a:schemeClr val="tx1"/>
                </a:solidFill>
                <a:effectLst/>
                <a:latin typeface="+mn-lt"/>
                <a:ea typeface="+mn-ea"/>
                <a:cs typeface="+mn-cs"/>
              </a:rPr>
              <a:t>We looked at the top words by frequency in the dataset. Many of these words carry little discriminative power. </a:t>
            </a:r>
            <a:r>
              <a:rPr lang="en-US"/>
              <a:t>For example, words like I, you, was, my. Also, from this list </a:t>
            </a:r>
            <a:r>
              <a:rPr lang="en-US" sz="1200" kern="1200" dirty="0">
                <a:solidFill>
                  <a:schemeClr val="tx1"/>
                </a:solidFill>
                <a:effectLst/>
                <a:latin typeface="+mn-lt"/>
                <a:ea typeface="+mn-ea"/>
                <a:cs typeface="+mn-cs"/>
              </a:rPr>
              <a:t>we presume that authors excluded </a:t>
            </a:r>
            <a:r>
              <a:rPr lang="en-US" sz="1200" kern="1200" dirty="0" err="1">
                <a:solidFill>
                  <a:schemeClr val="tx1"/>
                </a:solidFill>
                <a:effectLst/>
                <a:latin typeface="+mn-lt"/>
                <a:ea typeface="+mn-ea"/>
                <a:cs typeface="+mn-cs"/>
              </a:rPr>
              <a:t>StopWords</a:t>
            </a:r>
            <a:r>
              <a:rPr lang="en-US" sz="1200" kern="1200" dirty="0">
                <a:solidFill>
                  <a:schemeClr val="tx1"/>
                </a:solidFill>
                <a:effectLst/>
                <a:latin typeface="+mn-lt"/>
                <a:ea typeface="+mn-ea"/>
                <a:cs typeface="+mn-cs"/>
              </a:rPr>
              <a:t> from their analysis.</a:t>
            </a:r>
            <a:endParaRPr lang="en-US" sz="1200" kern="1200">
              <a:solidFill>
                <a:schemeClr val="tx1"/>
              </a:solidFill>
              <a:effectLst/>
              <a:latin typeface="+mn-lt"/>
              <a:cs typeface="Calibri"/>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task is to find domain-independent words, words that can be found in all contexts, and that are helpful to split or cluster the data. Words like gorgeous, must-have, etc.</a:t>
            </a:r>
            <a:endParaRPr lang="en-US" sz="1200" kern="1200">
              <a:solidFill>
                <a:schemeClr val="tx1"/>
              </a:solidFill>
              <a:effectLst/>
              <a:latin typeface="+mn-lt"/>
              <a:cs typeface="Calibri"/>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next task is to find domain-specific words that also help us split the data, like fan, artwork.</a:t>
            </a:r>
            <a:endParaRPr lang="en-US" sz="1200" kern="1200">
              <a:solidFill>
                <a:schemeClr val="tx1"/>
              </a:solidFill>
              <a:effectLst/>
              <a:latin typeface="+mn-lt"/>
              <a:cs typeface="Calibri"/>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authors rely heavily on word frequency to make these decisions.</a:t>
            </a:r>
            <a:endParaRPr lang="en-US">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33</a:t>
            </a:fld>
            <a:endParaRPr lang="en-US"/>
          </a:p>
        </p:txBody>
      </p:sp>
    </p:spTree>
    <p:extLst>
      <p:ext uri="{BB962C8B-B14F-4D97-AF65-F5344CB8AC3E}">
        <p14:creationId xmlns:p14="http://schemas.microsoft.com/office/powerpoint/2010/main" val="3166044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repo code and the paper didn’t provide a method to process the data, just a link to the data source. The paper describes their feature selection process as: choose the 5000 most common words across all datasets. The fact that we don’t know their tokenization process means we couldn’t exactly replicate their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34</a:t>
            </a:fld>
            <a:endParaRPr lang="en-US"/>
          </a:p>
        </p:txBody>
      </p:sp>
    </p:spTree>
    <p:extLst>
      <p:ext uri="{BB962C8B-B14F-4D97-AF65-F5344CB8AC3E}">
        <p14:creationId xmlns:p14="http://schemas.microsoft.com/office/powerpoint/2010/main" val="2223202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store the data as a bag of words in </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arrays. This is the format that almost all of the algorithms in their repo follow.</a:t>
            </a:r>
            <a:r>
              <a:rPr lang="en-US"/>
              <a:t> From</a:t>
            </a:r>
            <a:r>
              <a:rPr lang="en-US" sz="1200" kern="1200" dirty="0">
                <a:solidFill>
                  <a:schemeClr val="tx1"/>
                </a:solidFill>
                <a:effectLst/>
                <a:latin typeface="+mn-lt"/>
                <a:ea typeface="+mn-ea"/>
                <a:cs typeface="+mn-cs"/>
              </a:rPr>
              <a:t> 4 items, we end up with 12 combinations</a:t>
            </a:r>
            <a:r>
              <a:rPr lang="en-US"/>
              <a:t> of source -&gt; target data.</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35</a:t>
            </a:fld>
            <a:endParaRPr lang="en-US"/>
          </a:p>
        </p:txBody>
      </p:sp>
    </p:spTree>
    <p:extLst>
      <p:ext uri="{BB962C8B-B14F-4D97-AF65-F5344CB8AC3E}">
        <p14:creationId xmlns:p14="http://schemas.microsoft.com/office/powerpoint/2010/main" val="3892994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use the hyperparameters provided in the repo. The code here is as provided by the authors but with comments by us.</a:t>
            </a:r>
            <a:r>
              <a:rPr lang="en-US" dirty="0"/>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200" kern="1200" dirty="0">
              <a:solidFill>
                <a:schemeClr val="tx1"/>
              </a:solidFill>
              <a:effectLst/>
              <a:latin typeface="+mn-lt"/>
              <a:cs typeface="Calibri"/>
            </a:endParaRPr>
          </a:p>
          <a:p>
            <a:r>
              <a:rPr lang="en-US" sz="1200" kern="1200" dirty="0">
                <a:solidFill>
                  <a:schemeClr val="tx1"/>
                </a:solidFill>
                <a:effectLst/>
                <a:latin typeface="+mn-lt"/>
                <a:ea typeface="+mn-ea"/>
                <a:cs typeface="+mn-cs"/>
              </a:rPr>
              <a:t>In here they start with 500 domain-independent features and 100 clusters. The common features are chosen by looking at the 500 top words by frequency in source and target, and then reducing this number by looking at the intersection. The compliment of these words are the domain-specific features.</a:t>
            </a:r>
            <a:endParaRPr lang="en-US" sz="1200" kern="1200" dirty="0">
              <a:solidFill>
                <a:schemeClr val="tx1"/>
              </a:solidFill>
              <a:effectLst/>
              <a:latin typeface="+mn-lt"/>
              <a:cs typeface="Calibri"/>
            </a:endParaRPr>
          </a:p>
          <a:p>
            <a:r>
              <a:rPr lang="en-US" sz="1200" kern="1200" dirty="0">
                <a:solidFill>
                  <a:schemeClr val="tx1"/>
                </a:solidFill>
                <a:effectLst/>
                <a:latin typeface="+mn-lt"/>
                <a:ea typeface="+mn-ea"/>
                <a:cs typeface="+mn-cs"/>
              </a:rPr>
              <a:t> </a:t>
            </a:r>
            <a:endParaRPr lang="en-US" sz="1200" kern="1200" dirty="0">
              <a:solidFill>
                <a:schemeClr val="tx1"/>
              </a:solidFill>
              <a:effectLst/>
              <a:latin typeface="+mn-lt"/>
              <a:cs typeface="Calibri"/>
            </a:endParaRPr>
          </a:p>
          <a:p>
            <a:r>
              <a:rPr lang="en-US" sz="1200" kern="1200" dirty="0">
                <a:solidFill>
                  <a:schemeClr val="tx1"/>
                </a:solidFill>
                <a:effectLst/>
                <a:latin typeface="+mn-lt"/>
                <a:ea typeface="+mn-ea"/>
                <a:cs typeface="+mn-cs"/>
              </a:rPr>
              <a:t>This doesn’t seem like the best way to do things for a couple reasons: As we saw, there are many common words with little discriminating power. We require picking many common words to be able to include enough relevant words.</a:t>
            </a:r>
            <a:r>
              <a:rPr lang="en-US" dirty="0"/>
              <a:t> </a:t>
            </a:r>
            <a:endParaRPr lang="en-US" sz="1200" kern="1200" dirty="0">
              <a:solidFill>
                <a:schemeClr val="tx1"/>
              </a:solidFill>
              <a:effectLst/>
              <a:latin typeface="+mn-lt"/>
              <a:cs typeface="Calibri"/>
            </a:endParaRPr>
          </a:p>
          <a:p>
            <a:r>
              <a:rPr lang="en-US" sz="1200" kern="1200" dirty="0">
                <a:solidFill>
                  <a:schemeClr val="tx1"/>
                </a:solidFill>
                <a:effectLst/>
                <a:latin typeface="+mn-lt"/>
                <a:ea typeface="+mn-ea"/>
                <a:cs typeface="+mn-cs"/>
              </a:rPr>
              <a:t> </a:t>
            </a:r>
            <a:endParaRPr lang="en-US" sz="1200" kern="1200" dirty="0">
              <a:solidFill>
                <a:schemeClr val="tx1"/>
              </a:solidFill>
              <a:effectLst/>
              <a:latin typeface="+mn-lt"/>
              <a:cs typeface="Calibri"/>
            </a:endParaRPr>
          </a:p>
          <a:p>
            <a:r>
              <a:rPr lang="en-US" sz="1200" kern="1200" dirty="0">
                <a:solidFill>
                  <a:schemeClr val="tx1"/>
                </a:solidFill>
                <a:effectLst/>
                <a:latin typeface="+mn-lt"/>
                <a:ea typeface="+mn-ea"/>
                <a:cs typeface="+mn-cs"/>
              </a:rPr>
              <a:t>After this, the algorithm builds a co-occurrence matrix, </a:t>
            </a:r>
            <a:r>
              <a:rPr lang="en-US" dirty="0"/>
              <a:t>then the Laplacian,</a:t>
            </a:r>
            <a:r>
              <a:rPr lang="en-US" sz="1200" kern="1200" dirty="0">
                <a:solidFill>
                  <a:schemeClr val="tx1"/>
                </a:solidFill>
                <a:effectLst/>
                <a:latin typeface="+mn-lt"/>
                <a:ea typeface="+mn-ea"/>
                <a:cs typeface="+mn-cs"/>
              </a:rPr>
              <a:t> and from here they obtain the top 100 eigenvectors </a:t>
            </a:r>
            <a:r>
              <a:rPr lang="en-US" dirty="0"/>
              <a:t>which become our new features.</a:t>
            </a:r>
            <a:r>
              <a:rPr lang="en-US" sz="1200" kern="1200" dirty="0">
                <a:solidFill>
                  <a:schemeClr val="tx1"/>
                </a:solidFill>
                <a:effectLst/>
                <a:latin typeface="+mn-lt"/>
                <a:ea typeface="+mn-ea"/>
                <a:cs typeface="+mn-cs"/>
              </a:rPr>
              <a:t> Again, Since they chose a high number of domain-independent features, they need to choose a high number of clusters to find enough relevant clusters. This could have been done more efficiently. The paper </a:t>
            </a:r>
            <a:r>
              <a:rPr lang="en-US" dirty="0"/>
              <a:t>for </a:t>
            </a:r>
            <a:r>
              <a:rPr lang="en-US" dirty="0" err="1"/>
              <a:t>SFAl</a:t>
            </a:r>
            <a:r>
              <a:rPr lang="en-US" sz="1200" kern="1200" dirty="0">
                <a:solidFill>
                  <a:schemeClr val="tx1"/>
                </a:solidFill>
                <a:effectLst/>
                <a:latin typeface="+mn-lt"/>
                <a:ea typeface="+mn-ea"/>
                <a:cs typeface="+mn-cs"/>
              </a:rPr>
              <a:t> proposes a few ways to do this such as using mutual information.</a:t>
            </a:r>
            <a:endParaRPr lang="en-US" sz="1200" kern="1200" dirty="0">
              <a:solidFill>
                <a:schemeClr val="tx1"/>
              </a:solidFill>
              <a:effectLst/>
              <a:latin typeface="+mn-lt"/>
              <a:cs typeface="Calibri"/>
            </a:endParaRPr>
          </a:p>
          <a:p>
            <a:r>
              <a:rPr lang="en-US" sz="1200" kern="1200" dirty="0">
                <a:solidFill>
                  <a:schemeClr val="tx1"/>
                </a:solidFill>
                <a:effectLst/>
                <a:latin typeface="+mn-lt"/>
                <a:ea typeface="+mn-ea"/>
                <a:cs typeface="+mn-cs"/>
              </a:rPr>
              <a:t> </a:t>
            </a:r>
            <a:endParaRPr lang="en-US" sz="1200" kern="1200" dirty="0">
              <a:solidFill>
                <a:schemeClr val="tx1"/>
              </a:solidFill>
              <a:effectLst/>
              <a:latin typeface="+mn-lt"/>
              <a:cs typeface="Calibri"/>
            </a:endParaRPr>
          </a:p>
          <a:p>
            <a:r>
              <a:rPr lang="en-US" sz="1200" kern="1200" dirty="0">
                <a:solidFill>
                  <a:schemeClr val="tx1"/>
                </a:solidFill>
                <a:effectLst/>
                <a:latin typeface="+mn-lt"/>
                <a:ea typeface="+mn-ea"/>
                <a:cs typeface="+mn-cs"/>
              </a:rPr>
              <a:t>Finally, the eigenvectors are concatenated to the original features, and we have our augmented dataset</a:t>
            </a:r>
            <a:endParaRPr lang="en-US" sz="1200" kern="1200" dirty="0">
              <a:solidFill>
                <a:schemeClr val="tx1"/>
              </a:solidFill>
              <a:effectLst/>
              <a:latin typeface="+mn-lt"/>
              <a:cs typeface="Calibri"/>
            </a:endParaRPr>
          </a:p>
          <a:p>
            <a:r>
              <a:rPr lang="en-US" sz="1200" kern="1200" dirty="0">
                <a:solidFill>
                  <a:schemeClr val="tx1"/>
                </a:solidFill>
                <a:effectLst/>
                <a:latin typeface="+mn-lt"/>
                <a:ea typeface="+mn-ea"/>
                <a:cs typeface="+mn-cs"/>
              </a:rPr>
              <a:t> </a:t>
            </a:r>
            <a:endParaRPr lang="en-US" sz="1200" kern="1200" dirty="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fld id="{70760704-FFC8-E444-BA4B-32176182869C}" type="slidenum">
              <a:rPr lang="en-US" smtClean="0"/>
              <a:t>36</a:t>
            </a:fld>
            <a:endParaRPr lang="en-US"/>
          </a:p>
        </p:txBody>
      </p:sp>
    </p:spTree>
    <p:extLst>
      <p:ext uri="{BB962C8B-B14F-4D97-AF65-F5344CB8AC3E}">
        <p14:creationId xmlns:p14="http://schemas.microsoft.com/office/powerpoint/2010/main" val="2045819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we run all combinations and obtain accuracies. Their code doesn’t provide much more than accuracies, but we can save the models to do further analysis later.</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37</a:t>
            </a:fld>
            <a:endParaRPr lang="en-US"/>
          </a:p>
        </p:txBody>
      </p:sp>
    </p:spTree>
    <p:extLst>
      <p:ext uri="{BB962C8B-B14F-4D97-AF65-F5344CB8AC3E}">
        <p14:creationId xmlns:p14="http://schemas.microsoft.com/office/powerpoint/2010/main" val="855901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compare our results to theirs. While we get results of similar magnitude, our results underperform in some cases and outperform in others. This is likely because we don’t perform the exact same preprocessing.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feature selection might have had a very important role in determining the scores in their paper. For models like SCL, the choice of pivots is even more influential (they pick pivots as the top 10 words by frequencies). Some of the models have their own way of choosing features in a smart way (like using TF-</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So we think that you need to be careful taking their results at face value.</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38</a:t>
            </a:fld>
            <a:endParaRPr lang="en-US"/>
          </a:p>
        </p:txBody>
      </p:sp>
    </p:spTree>
    <p:extLst>
      <p:ext uri="{BB962C8B-B14F-4D97-AF65-F5344CB8AC3E}">
        <p14:creationId xmlns:p14="http://schemas.microsoft.com/office/powerpoint/2010/main" val="2485455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insights we get from their work is that pre-processing, like tokenization, can have a crucial effect on transferability. If this step isn’t done properly, it will hurt your results. Also, results across models might not be comparable.</a:t>
            </a:r>
          </a:p>
          <a:p>
            <a:r>
              <a:rPr lang="en-US"/>
              <a:t> </a:t>
            </a:r>
            <a:endParaRPr lang="en-US">
              <a:cs typeface="Calibri"/>
            </a:endParaRPr>
          </a:p>
          <a:p>
            <a:r>
              <a:rPr lang="en-US"/>
              <a:t>Feature selection in these models depends strongly on tokenization.</a:t>
            </a:r>
            <a:endParaRPr lang="en-US">
              <a:cs typeface="Calibri"/>
            </a:endParaRPr>
          </a:p>
          <a:p>
            <a:r>
              <a:rPr lang="en-US"/>
              <a:t> </a:t>
            </a:r>
            <a:endParaRPr lang="en-US">
              <a:cs typeface="Calibri"/>
            </a:endParaRPr>
          </a:p>
          <a:p>
            <a:r>
              <a:rPr lang="en-US"/>
              <a:t>Another insight is that many of these models follow a similar pattern. They do some feature selection, use some clustering method based on these features, and then augment their original features with this new information.</a:t>
            </a:r>
            <a:endParaRPr lang="en-US">
              <a:cs typeface="Calibri"/>
            </a:endParaRPr>
          </a:p>
          <a:p>
            <a:r>
              <a:rPr lang="en-US"/>
              <a:t> </a:t>
            </a:r>
            <a:endParaRPr lang="en-US">
              <a:cs typeface="Calibri"/>
            </a:endParaRPr>
          </a:p>
          <a:p>
            <a:r>
              <a:rPr lang="en-US"/>
              <a:t>Finally, we saw that you can achieve decent results in transfer learning using data without labels. The unlabeled data itself is rich enough to find structure that can help in the transfer learning task.</a:t>
            </a:r>
          </a:p>
        </p:txBody>
      </p:sp>
      <p:sp>
        <p:nvSpPr>
          <p:cNvPr id="4" name="Slide Number Placeholder 3"/>
          <p:cNvSpPr>
            <a:spLocks noGrp="1"/>
          </p:cNvSpPr>
          <p:nvPr>
            <p:ph type="sldNum" sz="quarter" idx="5"/>
          </p:nvPr>
        </p:nvSpPr>
        <p:spPr/>
        <p:txBody>
          <a:bodyPr/>
          <a:lstStyle/>
          <a:p>
            <a:fld id="{70760704-FFC8-E444-BA4B-32176182869C}" type="slidenum">
              <a:rPr lang="en-US" smtClean="0"/>
              <a:t>39</a:t>
            </a:fld>
            <a:endParaRPr lang="en-US"/>
          </a:p>
        </p:txBody>
      </p:sp>
    </p:spTree>
    <p:extLst>
      <p:ext uri="{BB962C8B-B14F-4D97-AF65-F5344CB8AC3E}">
        <p14:creationId xmlns:p14="http://schemas.microsoft.com/office/powerpoint/2010/main" val="2183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an overview</a:t>
            </a:r>
          </a:p>
        </p:txBody>
      </p:sp>
      <p:sp>
        <p:nvSpPr>
          <p:cNvPr id="4" name="Slide Number Placeholder 3"/>
          <p:cNvSpPr>
            <a:spLocks noGrp="1"/>
          </p:cNvSpPr>
          <p:nvPr>
            <p:ph type="sldNum" sz="quarter" idx="5"/>
          </p:nvPr>
        </p:nvSpPr>
        <p:spPr/>
        <p:txBody>
          <a:bodyPr/>
          <a:lstStyle/>
          <a:p>
            <a:fld id="{70760704-FFC8-E444-BA4B-32176182869C}" type="slidenum">
              <a:rPr lang="en-US" smtClean="0"/>
              <a:t>4</a:t>
            </a:fld>
            <a:endParaRPr lang="en-US"/>
          </a:p>
        </p:txBody>
      </p:sp>
    </p:spTree>
    <p:extLst>
      <p:ext uri="{BB962C8B-B14F-4D97-AF65-F5344CB8AC3E}">
        <p14:creationId xmlns:p14="http://schemas.microsoft.com/office/powerpoint/2010/main" val="3648399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for us, this paper raises one very pertinent question:</a:t>
            </a:r>
          </a:p>
          <a:p>
            <a:endParaRPr lang="en-US" dirty="0"/>
          </a:p>
          <a:p>
            <a:r>
              <a:rPr lang="en-US" dirty="0"/>
              <a:t>- Can we combine Data-based interpretations and model-based interpretation to improve the performance of transfer learning?</a:t>
            </a:r>
          </a:p>
          <a:p>
            <a:endParaRPr lang="en-US" dirty="0"/>
          </a:p>
          <a:p>
            <a:r>
              <a:rPr lang="en-US" dirty="0"/>
              <a:t>- For example, Will combining data-based interpretations (like Spectral Feature Alignment) with model-based interpretations (like Deep Learning Sentiment Model) give better outcomes for the target domain?</a:t>
            </a:r>
          </a:p>
        </p:txBody>
      </p:sp>
      <p:sp>
        <p:nvSpPr>
          <p:cNvPr id="4" name="Slide Number Placeholder 3"/>
          <p:cNvSpPr>
            <a:spLocks noGrp="1"/>
          </p:cNvSpPr>
          <p:nvPr>
            <p:ph type="sldNum" sz="quarter" idx="5"/>
          </p:nvPr>
        </p:nvSpPr>
        <p:spPr/>
        <p:txBody>
          <a:bodyPr/>
          <a:lstStyle/>
          <a:p>
            <a:fld id="{70760704-FFC8-E444-BA4B-32176182869C}" type="slidenum">
              <a:rPr lang="en-US" smtClean="0"/>
              <a:t>40</a:t>
            </a:fld>
            <a:endParaRPr lang="en-US"/>
          </a:p>
        </p:txBody>
      </p:sp>
    </p:spTree>
    <p:extLst>
      <p:ext uri="{BB962C8B-B14F-4D97-AF65-F5344CB8AC3E}">
        <p14:creationId xmlns:p14="http://schemas.microsoft.com/office/powerpoint/2010/main" val="2863681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not share some interesting aspects of the experiments.</a:t>
            </a:r>
          </a:p>
        </p:txBody>
      </p:sp>
      <p:sp>
        <p:nvSpPr>
          <p:cNvPr id="4" name="Slide Number Placeholder 3"/>
          <p:cNvSpPr>
            <a:spLocks noGrp="1"/>
          </p:cNvSpPr>
          <p:nvPr>
            <p:ph type="sldNum" sz="quarter" idx="5"/>
          </p:nvPr>
        </p:nvSpPr>
        <p:spPr/>
        <p:txBody>
          <a:bodyPr/>
          <a:lstStyle/>
          <a:p>
            <a:fld id="{70760704-FFC8-E444-BA4B-32176182869C}" type="slidenum">
              <a:rPr lang="en-US" smtClean="0"/>
              <a:t>41</a:t>
            </a:fld>
            <a:endParaRPr lang="en-US"/>
          </a:p>
        </p:txBody>
      </p:sp>
    </p:spTree>
    <p:extLst>
      <p:ext uri="{BB962C8B-B14F-4D97-AF65-F5344CB8AC3E}">
        <p14:creationId xmlns:p14="http://schemas.microsoft.com/office/powerpoint/2010/main" val="3636822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authors provided the code for running all of their experiments.</a:t>
            </a:r>
          </a:p>
          <a:p>
            <a:r>
              <a:rPr lang="en-US" sz="1200" kern="1200" dirty="0">
                <a:solidFill>
                  <a:schemeClr val="tx1"/>
                </a:solidFill>
                <a:effectLst/>
                <a:latin typeface="+mn-lt"/>
                <a:ea typeface="+mn-ea"/>
                <a:cs typeface="+mn-cs"/>
              </a:rPr>
              <a:t>Unfortunately, some of that code was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challenge we faced in replicating the experiments was text tokenization. The paper did not cover relevant details on data preprocessing which make exact replication impossible. Hence our results are different from theirs.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of the models that we attempted to replicate didn’t work, and it appears that this was due to for example having the wrong version of the </a:t>
            </a:r>
            <a:r>
              <a:rPr lang="en-US" sz="1200" kern="1200" dirty="0" err="1">
                <a:solidFill>
                  <a:schemeClr val="tx1"/>
                </a:solidFill>
                <a:effectLst/>
                <a:latin typeface="+mn-lt"/>
                <a:ea typeface="+mn-ea"/>
                <a:cs typeface="+mn-cs"/>
              </a:rPr>
              <a:t>Tensorflow</a:t>
            </a:r>
            <a:r>
              <a:rPr lang="en-US" sz="1200" kern="1200" dirty="0">
                <a:solidFill>
                  <a:schemeClr val="tx1"/>
                </a:solidFill>
                <a:effectLst/>
                <a:latin typeface="+mn-lt"/>
                <a:ea typeface="+mn-ea"/>
                <a:cs typeface="+mn-cs"/>
              </a:rPr>
              <a:t> library.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BinderHub</a:t>
            </a:r>
            <a:r>
              <a:rPr lang="en-US" sz="1200" kern="1200" dirty="0">
                <a:solidFill>
                  <a:schemeClr val="tx1"/>
                </a:solidFill>
                <a:effectLst/>
                <a:latin typeface="+mn-lt"/>
                <a:ea typeface="+mn-ea"/>
                <a:cs typeface="+mn-cs"/>
              </a:rPr>
              <a:t> would have been excellent choice here.</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42</a:t>
            </a:fld>
            <a:endParaRPr lang="en-US"/>
          </a:p>
        </p:txBody>
      </p:sp>
    </p:spTree>
    <p:extLst>
      <p:ext uri="{BB962C8B-B14F-4D97-AF65-F5344CB8AC3E}">
        <p14:creationId xmlns:p14="http://schemas.microsoft.com/office/powerpoint/2010/main" val="4262067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be able to run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code from Python, you can install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 which Harvard students can do for free - and then the libraries for the Python-</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engine can be installed from a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file that comes with it.</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43</a:t>
            </a:fld>
            <a:endParaRPr lang="en-US"/>
          </a:p>
        </p:txBody>
      </p:sp>
    </p:spTree>
    <p:extLst>
      <p:ext uri="{BB962C8B-B14F-4D97-AF65-F5344CB8AC3E}">
        <p14:creationId xmlns:p14="http://schemas.microsoft.com/office/powerpoint/2010/main" val="1285480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code provided by the authors, </a:t>
            </a:r>
            <a:r>
              <a:rPr lang="en-US" sz="1200" kern="1200" dirty="0" err="1">
                <a:solidFill>
                  <a:schemeClr val="tx1"/>
                </a:solidFill>
                <a:effectLst/>
                <a:latin typeface="+mn-lt"/>
                <a:ea typeface="+mn-ea"/>
                <a:cs typeface="+mn-cs"/>
              </a:rPr>
              <a:t>Mtrick_enterfunc</a:t>
            </a:r>
            <a:r>
              <a:rPr lang="en-US" sz="1200" kern="1200" dirty="0">
                <a:solidFill>
                  <a:schemeClr val="tx1"/>
                </a:solidFill>
                <a:effectLst/>
                <a:latin typeface="+mn-lt"/>
                <a:ea typeface="+mn-ea"/>
                <a:cs typeface="+mn-cs"/>
              </a:rPr>
              <a:t>() is not a Python function, it is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code housed in a dot m file.  You can also see that you save the data as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format data file for it to use.  The function returns an object that </a:t>
            </a:r>
            <a:r>
              <a:rPr lang="en-US" sz="1200" kern="1200" dirty="0" err="1">
                <a:solidFill>
                  <a:schemeClr val="tx1"/>
                </a:solidFill>
                <a:effectLst/>
                <a:latin typeface="+mn-lt"/>
                <a:ea typeface="+mn-ea"/>
                <a:cs typeface="+mn-cs"/>
              </a:rPr>
              <a:t>numpy</a:t>
            </a:r>
            <a:r>
              <a:rPr lang="en-US" sz="1200" kern="1200" dirty="0">
                <a:solidFill>
                  <a:schemeClr val="tx1"/>
                </a:solidFill>
                <a:effectLst/>
                <a:latin typeface="+mn-lt"/>
                <a:ea typeface="+mn-ea"/>
                <a:cs typeface="+mn-cs"/>
              </a:rPr>
              <a:t> is able to turn back into a regular array.</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44</a:t>
            </a:fld>
            <a:endParaRPr lang="en-US"/>
          </a:p>
        </p:txBody>
      </p:sp>
    </p:spTree>
    <p:extLst>
      <p:ext uri="{BB962C8B-B14F-4D97-AF65-F5344CB8AC3E}">
        <p14:creationId xmlns:p14="http://schemas.microsoft.com/office/powerpoint/2010/main" val="1198155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on to Q&amp;A. However we will first address the question asked on ed.</a:t>
            </a:r>
          </a:p>
        </p:txBody>
      </p:sp>
      <p:sp>
        <p:nvSpPr>
          <p:cNvPr id="4" name="Slide Number Placeholder 3"/>
          <p:cNvSpPr>
            <a:spLocks noGrp="1"/>
          </p:cNvSpPr>
          <p:nvPr>
            <p:ph type="sldNum" sz="quarter" idx="5"/>
          </p:nvPr>
        </p:nvSpPr>
        <p:spPr/>
        <p:txBody>
          <a:bodyPr/>
          <a:lstStyle/>
          <a:p>
            <a:fld id="{70760704-FFC8-E444-BA4B-32176182869C}" type="slidenum">
              <a:rPr lang="en-US" smtClean="0"/>
              <a:t>45</a:t>
            </a:fld>
            <a:endParaRPr lang="en-US"/>
          </a:p>
        </p:txBody>
      </p:sp>
    </p:spTree>
    <p:extLst>
      <p:ext uri="{BB962C8B-B14F-4D97-AF65-F5344CB8AC3E}">
        <p14:creationId xmlns:p14="http://schemas.microsoft.com/office/powerpoint/2010/main" val="1295330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50</a:t>
            </a:fld>
            <a:endParaRPr lang="en-US"/>
          </a:p>
        </p:txBody>
      </p:sp>
    </p:spTree>
    <p:extLst>
      <p:ext uri="{BB962C8B-B14F-4D97-AF65-F5344CB8AC3E}">
        <p14:creationId xmlns:p14="http://schemas.microsoft.com/office/powerpoint/2010/main" val="2836000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51</a:t>
            </a:fld>
            <a:endParaRPr lang="en-US"/>
          </a:p>
        </p:txBody>
      </p:sp>
    </p:spTree>
    <p:extLst>
      <p:ext uri="{BB962C8B-B14F-4D97-AF65-F5344CB8AC3E}">
        <p14:creationId xmlns:p14="http://schemas.microsoft.com/office/powerpoint/2010/main" val="2787849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52</a:t>
            </a:fld>
            <a:endParaRPr lang="en-US"/>
          </a:p>
        </p:txBody>
      </p:sp>
    </p:spTree>
    <p:extLst>
      <p:ext uri="{BB962C8B-B14F-4D97-AF65-F5344CB8AC3E}">
        <p14:creationId xmlns:p14="http://schemas.microsoft.com/office/powerpoint/2010/main" val="31387703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53</a:t>
            </a:fld>
            <a:endParaRPr lang="en-US"/>
          </a:p>
        </p:txBody>
      </p:sp>
    </p:spTree>
    <p:extLst>
      <p:ext uri="{BB962C8B-B14F-4D97-AF65-F5344CB8AC3E}">
        <p14:creationId xmlns:p14="http://schemas.microsoft.com/office/powerpoint/2010/main" val="605196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Learning is Generalization of Experience. However, it requires a connection between two learning activities. </a:t>
            </a:r>
          </a:p>
          <a:p>
            <a:endParaRPr lang="en-US" dirty="0"/>
          </a:p>
          <a:p>
            <a:r>
              <a:rPr lang="en-US" dirty="0"/>
              <a:t>For example if you know how to bicycle, it is usually easier to learn how to ride motor-cycle.</a:t>
            </a:r>
          </a:p>
          <a:p>
            <a:endParaRPr lang="en-US" dirty="0"/>
          </a:p>
          <a:p>
            <a:r>
              <a:rPr lang="en-US" dirty="0"/>
              <a:t>Transfer Learning can be divided into various categories, Homogeneous, Heterogeneous, Reinforcement Transfer Learning, etc.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homogenous task, the source and the target domain have the same feature space. They’ll just differ in marginal distributions. In case of a heterogenous tasks, the source and domain have different feature space.</a:t>
            </a:r>
            <a:endParaRPr lang="en-US" dirty="0"/>
          </a:p>
          <a:p>
            <a:endParaRPr lang="en-US" dirty="0"/>
          </a:p>
          <a:p>
            <a:r>
              <a:rPr lang="en-US" dirty="0"/>
              <a:t>However, this survey focuses on Homogeneous Transfer Learning.</a:t>
            </a:r>
            <a:r>
              <a:rPr lang="en-US" sz="1200" kern="1200" dirty="0">
                <a:solidFill>
                  <a:schemeClr val="tx1"/>
                </a:solidFill>
                <a:effectLst/>
                <a:latin typeface="+mn-lt"/>
                <a:ea typeface="+mn-ea"/>
                <a:cs typeface="+mn-cs"/>
              </a:rPr>
              <a:t> Anything in brown text/cell is not covered in the paper.</a:t>
            </a:r>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5</a:t>
            </a:fld>
            <a:endParaRPr lang="en-US"/>
          </a:p>
        </p:txBody>
      </p:sp>
    </p:spTree>
    <p:extLst>
      <p:ext uri="{BB962C8B-B14F-4D97-AF65-F5344CB8AC3E}">
        <p14:creationId xmlns:p14="http://schemas.microsoft.com/office/powerpoint/2010/main" val="1125358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760704-FFC8-E444-BA4B-32176182869C}" type="slidenum">
              <a:rPr lang="en-US" smtClean="0"/>
              <a:t>54</a:t>
            </a:fld>
            <a:endParaRPr lang="en-US"/>
          </a:p>
        </p:txBody>
      </p:sp>
    </p:spTree>
    <p:extLst>
      <p:ext uri="{BB962C8B-B14F-4D97-AF65-F5344CB8AC3E}">
        <p14:creationId xmlns:p14="http://schemas.microsoft.com/office/powerpoint/2010/main" val="2122571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Transfer learning doesn’t ALWAYS work. We may not have any information that can be shared between the source and the target. For example, k</a:t>
            </a:r>
            <a:r>
              <a:rPr lang="en-US" dirty="0"/>
              <a:t>nowing how to play a musical instrument cannot make learning how to ride easier. </a:t>
            </a:r>
          </a:p>
          <a:p>
            <a:endParaRPr lang="en-US" dirty="0"/>
          </a:p>
          <a:p>
            <a:r>
              <a:rPr lang="en-US" dirty="0"/>
              <a:t>On the other hand, Negative Transfer Learning happens when learning one task makes it harder to learn other. For example, if you know Spanish well, learning French can be harder, though the languages are similar</a:t>
            </a:r>
          </a:p>
        </p:txBody>
      </p:sp>
      <p:sp>
        <p:nvSpPr>
          <p:cNvPr id="4" name="Slide Number Placeholder 3"/>
          <p:cNvSpPr>
            <a:spLocks noGrp="1"/>
          </p:cNvSpPr>
          <p:nvPr>
            <p:ph type="sldNum" sz="quarter" idx="5"/>
          </p:nvPr>
        </p:nvSpPr>
        <p:spPr/>
        <p:txBody>
          <a:bodyPr/>
          <a:lstStyle/>
          <a:p>
            <a:fld id="{70760704-FFC8-E444-BA4B-32176182869C}" type="slidenum">
              <a:rPr lang="en-US" smtClean="0"/>
              <a:t>6</a:t>
            </a:fld>
            <a:endParaRPr lang="en-US"/>
          </a:p>
        </p:txBody>
      </p:sp>
    </p:spTree>
    <p:extLst>
      <p:ext uri="{BB962C8B-B14F-4D97-AF65-F5344CB8AC3E}">
        <p14:creationId xmlns:p14="http://schemas.microsoft.com/office/powerpoint/2010/main" val="3546653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different aspects to Transfer Learning.</a:t>
            </a:r>
          </a:p>
          <a:p>
            <a:r>
              <a:rPr lang="en-US" dirty="0"/>
              <a:t>- The Problem we are trying to solve</a:t>
            </a:r>
          </a:p>
          <a:p>
            <a:r>
              <a:rPr lang="en-US" dirty="0"/>
              <a:t>- The Solution we are adopting</a:t>
            </a:r>
          </a:p>
          <a:p>
            <a:r>
              <a:rPr lang="en-US" dirty="0"/>
              <a:t>- The approach of the solution could be:</a:t>
            </a:r>
          </a:p>
          <a:p>
            <a:r>
              <a:rPr lang="en-US" dirty="0"/>
              <a:t>	- Data-based Interpretation</a:t>
            </a:r>
          </a:p>
          <a:p>
            <a:r>
              <a:rPr lang="en-US" dirty="0"/>
              <a:t>	- or, Model based Interpretation</a:t>
            </a:r>
          </a:p>
        </p:txBody>
      </p:sp>
      <p:sp>
        <p:nvSpPr>
          <p:cNvPr id="4" name="Slide Number Placeholder 3"/>
          <p:cNvSpPr>
            <a:spLocks noGrp="1"/>
          </p:cNvSpPr>
          <p:nvPr>
            <p:ph type="sldNum" sz="quarter" idx="5"/>
          </p:nvPr>
        </p:nvSpPr>
        <p:spPr/>
        <p:txBody>
          <a:bodyPr/>
          <a:lstStyle/>
          <a:p>
            <a:fld id="{70760704-FFC8-E444-BA4B-32176182869C}" type="slidenum">
              <a:rPr lang="en-US" smtClean="0"/>
              <a:t>7</a:t>
            </a:fld>
            <a:endParaRPr lang="en-US"/>
          </a:p>
        </p:txBody>
      </p:sp>
    </p:spTree>
    <p:extLst>
      <p:ext uri="{BB962C8B-B14F-4D97-AF65-F5344CB8AC3E}">
        <p14:creationId xmlns:p14="http://schemas.microsoft.com/office/powerpoint/2010/main" val="256269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Problem: Transfer learning can be divided into following categories:</a:t>
            </a:r>
          </a:p>
          <a:p>
            <a:endParaRPr lang="en-US" dirty="0"/>
          </a:p>
          <a:p>
            <a:r>
              <a:rPr lang="en-US" dirty="0" err="1"/>
              <a:t>Transductive</a:t>
            </a:r>
            <a:r>
              <a:rPr lang="en-US" dirty="0"/>
              <a:t>: when only Source Domain Labels are available</a:t>
            </a:r>
          </a:p>
          <a:p>
            <a:r>
              <a:rPr lang="en-US" dirty="0"/>
              <a:t>Inductive: When both Source and Target Domain Labels are available </a:t>
            </a:r>
          </a:p>
          <a:p>
            <a:r>
              <a:rPr lang="en-US" dirty="0"/>
              <a:t>Unsupervised: When No Label Information is available</a:t>
            </a:r>
          </a:p>
          <a:p>
            <a:endParaRPr lang="en-US" dirty="0"/>
          </a:p>
          <a:p>
            <a:r>
              <a:rPr lang="en-US" dirty="0"/>
              <a:t>Homogeneous: When source and target domain have Similar Feature Scape:</a:t>
            </a:r>
          </a:p>
          <a:p>
            <a:r>
              <a:rPr lang="en-US" dirty="0"/>
              <a:t>Heterogenous: When Feature Space  is Dis-similar</a:t>
            </a:r>
          </a:p>
        </p:txBody>
      </p:sp>
      <p:sp>
        <p:nvSpPr>
          <p:cNvPr id="4" name="Slide Number Placeholder 3"/>
          <p:cNvSpPr>
            <a:spLocks noGrp="1"/>
          </p:cNvSpPr>
          <p:nvPr>
            <p:ph type="sldNum" sz="quarter" idx="5"/>
          </p:nvPr>
        </p:nvSpPr>
        <p:spPr/>
        <p:txBody>
          <a:bodyPr/>
          <a:lstStyle/>
          <a:p>
            <a:fld id="{70760704-FFC8-E444-BA4B-32176182869C}" type="slidenum">
              <a:rPr lang="en-US" smtClean="0"/>
              <a:t>8</a:t>
            </a:fld>
            <a:endParaRPr lang="en-US"/>
          </a:p>
        </p:txBody>
      </p:sp>
    </p:spTree>
    <p:extLst>
      <p:ext uri="{BB962C8B-B14F-4D97-AF65-F5344CB8AC3E}">
        <p14:creationId xmlns:p14="http://schemas.microsoft.com/office/powerpoint/2010/main" val="205305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kern="1200" dirty="0">
                <a:solidFill>
                  <a:schemeClr val="tx1"/>
                </a:solidFill>
                <a:effectLst/>
                <a:latin typeface="+mn-lt"/>
                <a:ea typeface="+mn-ea"/>
                <a:cs typeface="+mn-cs"/>
              </a:rPr>
              <a:t>The paper also </a:t>
            </a:r>
            <a:r>
              <a:rPr lang="en-US" sz="1200" b="1" kern="1200" dirty="0">
                <a:solidFill>
                  <a:schemeClr val="tx1"/>
                </a:solidFill>
                <a:effectLst/>
                <a:latin typeface="+mn-lt"/>
                <a:ea typeface="+mn-ea"/>
                <a:cs typeface="+mn-cs"/>
              </a:rPr>
              <a:t>categorizes transfer learning solutions </a:t>
            </a:r>
            <a:r>
              <a:rPr lang="en-US" dirty="0"/>
              <a:t>into 4 board categories: </a:t>
            </a:r>
          </a:p>
          <a:p>
            <a:endParaRPr lang="en-US" dirty="0"/>
          </a:p>
          <a:p>
            <a:r>
              <a:rPr lang="en-US" dirty="0"/>
              <a:t>- Instance based, </a:t>
            </a:r>
          </a:p>
          <a:p>
            <a:r>
              <a:rPr lang="en-US" dirty="0"/>
              <a:t>- Feature Based which could be symmetric or asymmetric</a:t>
            </a:r>
          </a:p>
          <a:p>
            <a:r>
              <a:rPr lang="en-US" dirty="0"/>
              <a:t>- Parameter Based </a:t>
            </a:r>
          </a:p>
          <a:p>
            <a:r>
              <a:rPr lang="en-US" dirty="0"/>
              <a:t>- and Relational Based</a:t>
            </a:r>
          </a:p>
          <a:p>
            <a:endParaRPr lang="en-US" dirty="0"/>
          </a:p>
          <a:p>
            <a:r>
              <a:rPr lang="en-US" sz="1200" kern="1200" dirty="0">
                <a:solidFill>
                  <a:schemeClr val="tx1"/>
                </a:solidFill>
                <a:effectLst/>
                <a:latin typeface="+mn-lt"/>
                <a:ea typeface="+mn-ea"/>
                <a:cs typeface="+mn-cs"/>
              </a:rPr>
              <a:t>Instance Based and Feature Based solutions largely fall under data-based interpretation.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parameter-based solutions primarily fall into model-based interpretation.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There is also relational-based solutions, but the paper does not cover those.</a:t>
            </a:r>
          </a:p>
          <a:p>
            <a:endParaRPr lang="en-US" dirty="0"/>
          </a:p>
        </p:txBody>
      </p:sp>
      <p:sp>
        <p:nvSpPr>
          <p:cNvPr id="4" name="Slide Number Placeholder 3"/>
          <p:cNvSpPr>
            <a:spLocks noGrp="1"/>
          </p:cNvSpPr>
          <p:nvPr>
            <p:ph type="sldNum" sz="quarter" idx="5"/>
          </p:nvPr>
        </p:nvSpPr>
        <p:spPr/>
        <p:txBody>
          <a:bodyPr/>
          <a:lstStyle/>
          <a:p>
            <a:fld id="{70760704-FFC8-E444-BA4B-32176182869C}" type="slidenum">
              <a:rPr lang="en-US" smtClean="0"/>
              <a:t>9</a:t>
            </a:fld>
            <a:endParaRPr lang="en-US"/>
          </a:p>
        </p:txBody>
      </p:sp>
    </p:spTree>
    <p:extLst>
      <p:ext uri="{BB962C8B-B14F-4D97-AF65-F5344CB8AC3E}">
        <p14:creationId xmlns:p14="http://schemas.microsoft.com/office/powerpoint/2010/main" val="2560277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7249-5BCD-D44D-AC9D-46F7F7455EB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4AA7C00-9F8B-4A4A-B5B2-E3F8C8887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4B83B6-8CDC-1749-87AD-11AE8ECDAD16}"/>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5" name="Footer Placeholder 4">
            <a:extLst>
              <a:ext uri="{FF2B5EF4-FFF2-40B4-BE49-F238E27FC236}">
                <a16:creationId xmlns:a16="http://schemas.microsoft.com/office/drawing/2014/main" id="{87686F39-9E31-984D-B01B-F6F79CC1EAD3}"/>
              </a:ext>
            </a:extLst>
          </p:cNvPr>
          <p:cNvSpPr>
            <a:spLocks noGrp="1"/>
          </p:cNvSpPr>
          <p:nvPr>
            <p:ph type="ftr" sz="quarter" idx="11"/>
          </p:nvPr>
        </p:nvSpPr>
        <p:spPr/>
        <p:txBody>
          <a:bodyPr/>
          <a:lstStyle/>
          <a:p>
            <a:endParaRPr lang="en-US"/>
          </a:p>
        </p:txBody>
      </p:sp>
      <p:pic>
        <p:nvPicPr>
          <p:cNvPr id="2050" name="Picture 2" descr="Sequential Data | ComputeFest 2020 - Harvard SEAS">
            <a:extLst>
              <a:ext uri="{FF2B5EF4-FFF2-40B4-BE49-F238E27FC236}">
                <a16:creationId xmlns:a16="http://schemas.microsoft.com/office/drawing/2014/main" id="{C7577B7C-E044-4644-9AC7-286CD2578A64}"/>
              </a:ext>
            </a:extLst>
          </p:cNvPr>
          <p:cNvPicPr>
            <a:picLocks noChangeAspect="1" noChangeArrowheads="1"/>
          </p:cNvPicPr>
          <p:nvPr userDrawn="1"/>
        </p:nvPicPr>
        <p:blipFill>
          <a:blip r:embed="rId2">
            <a:alphaModFix/>
            <a:extLst>
              <a:ext uri="{28A0092B-C50C-407E-A947-70E740481C1C}">
                <a14:useLocalDpi xmlns:a14="http://schemas.microsoft.com/office/drawing/2010/main" val="0"/>
              </a:ext>
            </a:extLst>
          </a:blip>
          <a:srcRect/>
          <a:stretch>
            <a:fillRect/>
          </a:stretch>
        </p:blipFill>
        <p:spPr bwMode="auto">
          <a:xfrm>
            <a:off x="5105410" y="136525"/>
            <a:ext cx="1981180" cy="202874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32B8F9D-96F6-CB4C-840A-F1AB861F7E67}"/>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3235130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D73F-822A-D245-B0C4-8FB564DC78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BB3AE9-65DC-A440-9FB0-A59CDF302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F9FBC-4055-8D47-8BB3-22CDC8B29761}"/>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5" name="Footer Placeholder 4">
            <a:extLst>
              <a:ext uri="{FF2B5EF4-FFF2-40B4-BE49-F238E27FC236}">
                <a16:creationId xmlns:a16="http://schemas.microsoft.com/office/drawing/2014/main" id="{A9379A40-DF70-4F40-9E6F-B8F70CEE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D36A1-5143-AF43-9FD3-8923EF3A29E4}"/>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98484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8DBA5-4AB6-6846-8761-7F6C674D7E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9C144A-EAC0-4147-BA1F-14C9EBF992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2FEBA-756F-A542-869B-F4068D3F798B}"/>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5" name="Footer Placeholder 4">
            <a:extLst>
              <a:ext uri="{FF2B5EF4-FFF2-40B4-BE49-F238E27FC236}">
                <a16:creationId xmlns:a16="http://schemas.microsoft.com/office/drawing/2014/main" id="{9EBFE2ED-375F-9044-B082-323CDB5D0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A5858-DA0B-0043-8237-FCBAA061631D}"/>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822058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3986-0BAC-3C41-97FC-3DD65CA4E6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19F8CF-3CC0-3942-9051-FF7BA94FCA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2DEF1-874B-6141-90F5-9675569C0A51}"/>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5" name="Footer Placeholder 4">
            <a:extLst>
              <a:ext uri="{FF2B5EF4-FFF2-40B4-BE49-F238E27FC236}">
                <a16:creationId xmlns:a16="http://schemas.microsoft.com/office/drawing/2014/main" id="{AB60F0D0-BC60-EB44-B270-A7E00DF83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500DD-5CE9-B642-9A10-02C0A0C838E3}"/>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174024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34CF-448A-0E43-87E7-600D0A8485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369D7A-C675-2C49-A7F2-70E66D629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D2D2CB-C60E-4944-A096-600E0BBB1169}"/>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5" name="Footer Placeholder 4">
            <a:extLst>
              <a:ext uri="{FF2B5EF4-FFF2-40B4-BE49-F238E27FC236}">
                <a16:creationId xmlns:a16="http://schemas.microsoft.com/office/drawing/2014/main" id="{D4F9026E-8D2F-1546-B67F-EDF5DE858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A1FF2-CE3F-F34F-8520-81167F324F4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43823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8878-3B51-E349-B782-B5FE813E9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B9266-AC2F-2442-B13E-A57B39B6EA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13AA22-D882-B741-B3DD-B72D5EEFC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9BD0B3-9375-8E44-9029-5C1BAF5B189A}"/>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6" name="Footer Placeholder 5">
            <a:extLst>
              <a:ext uri="{FF2B5EF4-FFF2-40B4-BE49-F238E27FC236}">
                <a16:creationId xmlns:a16="http://schemas.microsoft.com/office/drawing/2014/main" id="{54B5AA5E-5119-C543-9A36-63B664A48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1F4A7-164F-DD40-BDF3-15EB1CFE377B}"/>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2761240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A623-3141-E64F-8735-3C4E5194B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18F0D9-7CEC-A542-A1B3-56B6D8347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89C75-D557-2A41-9C85-59D186AA1F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A1EBAF-043C-A944-AA77-7CFF03EE74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A06D32-6885-1846-9777-44E15EA6D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A3E874-B46E-1442-A0DF-C5C6DC58B9D8}"/>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8" name="Footer Placeholder 7">
            <a:extLst>
              <a:ext uri="{FF2B5EF4-FFF2-40B4-BE49-F238E27FC236}">
                <a16:creationId xmlns:a16="http://schemas.microsoft.com/office/drawing/2014/main" id="{95325FF1-DDD2-C64E-9AF9-C771ADE332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8321D3-32EE-F04A-84E7-4EAD86EEDA87}"/>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278532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9187-4924-A94E-BB9E-A346F2636B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C5A35D-2893-A74A-A33E-69DDCDFC8B1F}"/>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4" name="Footer Placeholder 3">
            <a:extLst>
              <a:ext uri="{FF2B5EF4-FFF2-40B4-BE49-F238E27FC236}">
                <a16:creationId xmlns:a16="http://schemas.microsoft.com/office/drawing/2014/main" id="{F7ADE751-DFAB-9347-9EE1-4EC6A14B33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9CC568-2F08-7045-A412-EBF5C342FBA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55950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E136C0-FD0E-DF4F-B1EC-D22B35999A89}"/>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3" name="Footer Placeholder 2">
            <a:extLst>
              <a:ext uri="{FF2B5EF4-FFF2-40B4-BE49-F238E27FC236}">
                <a16:creationId xmlns:a16="http://schemas.microsoft.com/office/drawing/2014/main" id="{348E8B40-9E95-D14C-B1C4-E754A5C896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1DB721-A12C-AE4E-B270-F3F0CD0DE898}"/>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167017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D8C1-86AF-8247-A2FE-36FF55E42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8938A5-C620-9C43-9661-546C36EF0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0FDC2E-2D34-BE46-AFF1-4284137E8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3A1AE-1C44-0747-8CBE-0027381B98A5}"/>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6" name="Footer Placeholder 5">
            <a:extLst>
              <a:ext uri="{FF2B5EF4-FFF2-40B4-BE49-F238E27FC236}">
                <a16:creationId xmlns:a16="http://schemas.microsoft.com/office/drawing/2014/main" id="{323F2167-60E3-F34E-8F7E-6A4E8F3AC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37887-5D5C-2F49-A9E7-CE7E17244F5B}"/>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648440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B0F4-4080-D240-BBD9-95C679D25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C61ECE-C8E5-4945-AF48-91C943FF4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34748-1B8B-B742-9103-C819A2C4F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E2ED9C-A9DC-9946-A483-DB31813082EC}"/>
              </a:ext>
            </a:extLst>
          </p:cNvPr>
          <p:cNvSpPr>
            <a:spLocks noGrp="1"/>
          </p:cNvSpPr>
          <p:nvPr>
            <p:ph type="dt" sz="half" idx="10"/>
          </p:nvPr>
        </p:nvSpPr>
        <p:spPr/>
        <p:txBody>
          <a:bodyPr/>
          <a:lstStyle/>
          <a:p>
            <a:fld id="{906B7025-D7A3-6642-83A2-D65882FE95AC}" type="datetimeFigureOut">
              <a:rPr lang="en-US" smtClean="0"/>
              <a:t>10/14/20</a:t>
            </a:fld>
            <a:endParaRPr lang="en-US"/>
          </a:p>
        </p:txBody>
      </p:sp>
      <p:sp>
        <p:nvSpPr>
          <p:cNvPr id="6" name="Footer Placeholder 5">
            <a:extLst>
              <a:ext uri="{FF2B5EF4-FFF2-40B4-BE49-F238E27FC236}">
                <a16:creationId xmlns:a16="http://schemas.microsoft.com/office/drawing/2014/main" id="{E10F378C-9B23-B74E-833A-0241C623B1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BDB5D-F7EA-0744-9E07-40FB3A5F3F9D}"/>
              </a:ext>
            </a:extLst>
          </p:cNvPr>
          <p:cNvSpPr>
            <a:spLocks noGrp="1"/>
          </p:cNvSpPr>
          <p:nvPr>
            <p:ph type="sldNum" sz="quarter" idx="12"/>
          </p:nvPr>
        </p:nvSpPr>
        <p:spPr/>
        <p:txBody>
          <a:bodyPr/>
          <a:lstStyle/>
          <a:p>
            <a:fld id="{D11956B0-40A9-3A4F-95D0-EC7059AF0300}" type="slidenum">
              <a:rPr lang="en-US" smtClean="0"/>
              <a:t>‹#›</a:t>
            </a:fld>
            <a:endParaRPr lang="en-US"/>
          </a:p>
        </p:txBody>
      </p:sp>
    </p:spTree>
    <p:extLst>
      <p:ext uri="{BB962C8B-B14F-4D97-AF65-F5344CB8AC3E}">
        <p14:creationId xmlns:p14="http://schemas.microsoft.com/office/powerpoint/2010/main" val="3797261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Sequential Data | ComputeFest 2020 - Harvard SEAS">
            <a:extLst>
              <a:ext uri="{FF2B5EF4-FFF2-40B4-BE49-F238E27FC236}">
                <a16:creationId xmlns:a16="http://schemas.microsoft.com/office/drawing/2014/main" id="{EF379F5D-BD34-574D-ACDF-AAA1CC38389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35734" y="5401734"/>
            <a:ext cx="1456266" cy="1456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3F774BB7-1EE6-7841-AA5D-DA8AFE8279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52FDFF-DB38-984C-A08C-1AE3D9814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AFAFF-094F-8845-BEE2-11D8C68C7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B7025-D7A3-6642-83A2-D65882FE95AC}" type="datetimeFigureOut">
              <a:rPr lang="en-US" smtClean="0"/>
              <a:t>10/14/20</a:t>
            </a:fld>
            <a:endParaRPr lang="en-US"/>
          </a:p>
        </p:txBody>
      </p:sp>
      <p:sp>
        <p:nvSpPr>
          <p:cNvPr id="5" name="Footer Placeholder 4">
            <a:extLst>
              <a:ext uri="{FF2B5EF4-FFF2-40B4-BE49-F238E27FC236}">
                <a16:creationId xmlns:a16="http://schemas.microsoft.com/office/drawing/2014/main" id="{F54A07CB-FD42-2E46-83B8-F457237E7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3D2727-B1A5-BB4B-9B8A-4ADC00B21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956B0-40A9-3A4F-95D0-EC7059AF0300}" type="slidenum">
              <a:rPr lang="en-US" smtClean="0"/>
              <a:t>‹#›</a:t>
            </a:fld>
            <a:endParaRPr lang="en-US"/>
          </a:p>
        </p:txBody>
      </p:sp>
    </p:spTree>
    <p:extLst>
      <p:ext uri="{BB962C8B-B14F-4D97-AF65-F5344CB8AC3E}">
        <p14:creationId xmlns:p14="http://schemas.microsoft.com/office/powerpoint/2010/main" val="4094487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diagramData" Target="../diagrams/data23.xml"/><Relationship Id="rId7" Type="http://schemas.microsoft.com/office/2007/relationships/diagramDrawing" Target="../diagrams/drawing23.xml"/><Relationship Id="rId12" Type="http://schemas.microsoft.com/office/2007/relationships/diagramDrawing" Target="../diagrams/drawing2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4.xml"/><Relationship Id="rId5" Type="http://schemas.openxmlformats.org/officeDocument/2006/relationships/diagramQuickStyle" Target="../diagrams/quickStyle23.xml"/><Relationship Id="rId10" Type="http://schemas.openxmlformats.org/officeDocument/2006/relationships/diagramQuickStyle" Target="../diagrams/quickStyle24.xml"/><Relationship Id="rId4" Type="http://schemas.openxmlformats.org/officeDocument/2006/relationships/diagramLayout" Target="../diagrams/layout23.xml"/><Relationship Id="rId9" Type="http://schemas.openxmlformats.org/officeDocument/2006/relationships/diagramLayout" Target="../diagrams/layout24.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5.xml"/><Relationship Id="rId18"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customXml" Target="../ink/ink2.xml"/><Relationship Id="rId12" Type="http://schemas.openxmlformats.org/officeDocument/2006/relationships/image" Target="../media/image23.png"/><Relationship Id="rId17" Type="http://schemas.openxmlformats.org/officeDocument/2006/relationships/customXml" Target="../ink/ink7.xml"/><Relationship Id="rId2" Type="http://schemas.openxmlformats.org/officeDocument/2006/relationships/notesSlide" Target="../notesSlides/notesSlide33.xml"/><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2.png"/><Relationship Id="rId19" Type="http://schemas.openxmlformats.org/officeDocument/2006/relationships/customXml" Target="../ink/ink8.xml"/><Relationship Id="rId4" Type="http://schemas.openxmlformats.org/officeDocument/2006/relationships/image" Target="../media/image19.png"/><Relationship Id="rId9" Type="http://schemas.openxmlformats.org/officeDocument/2006/relationships/customXml" Target="../ink/ink3.xml"/><Relationship Id="rId1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6.tiff"/></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7.pn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8.pn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753F-07FC-584A-BF08-3F2D2701C84D}"/>
              </a:ext>
            </a:extLst>
          </p:cNvPr>
          <p:cNvSpPr>
            <a:spLocks noGrp="1"/>
          </p:cNvSpPr>
          <p:nvPr>
            <p:ph type="ctrTitle"/>
          </p:nvPr>
        </p:nvSpPr>
        <p:spPr/>
        <p:txBody>
          <a:bodyPr/>
          <a:lstStyle/>
          <a:p>
            <a:r>
              <a:rPr lang="en-US" dirty="0"/>
              <a:t>A Comprehensive Survey on Transfer Learning</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86803154-3518-654B-8048-12416CCD60CA}"/>
                  </a:ext>
                </a:extLst>
              </p:cNvPr>
              <p:cNvSpPr>
                <a:spLocks noGrp="1"/>
              </p:cNvSpPr>
              <p:nvPr>
                <p:ph type="subTitle" idx="1"/>
              </p:nvPr>
            </p:nvSpPr>
            <p:spPr/>
            <p:txBody>
              <a:bodyPr>
                <a:normAutofit lnSpcReduction="10000"/>
              </a:bodyPr>
              <a:lstStyle/>
              <a:p>
                <a:endParaRPr lang="en-US" sz="1200" b="1" dirty="0"/>
              </a:p>
              <a:p>
                <a:endParaRPr lang="en-US" sz="1200" b="1" dirty="0"/>
              </a:p>
              <a:p>
                <a14:m>
                  <m:oMath xmlns:m="http://schemas.openxmlformats.org/officeDocument/2006/math">
                    <m:r>
                      <a:rPr lang="el-GR" sz="3200" b="1" i="1" smtClean="0">
                        <a:latin typeface="Cambria Math" panose="02040503050406030204" pitchFamily="18" charset="0"/>
                        <a:ea typeface="Cambria Math" panose="02040503050406030204" pitchFamily="18" charset="0"/>
                      </a:rPr>
                      <m:t>𝜶𝜷</m:t>
                    </m:r>
                    <m:r>
                      <a:rPr lang="en-US" sz="3200" b="1" i="1" smtClean="0">
                        <a:latin typeface="Cambria Math" panose="02040503050406030204" pitchFamily="18" charset="0"/>
                        <a:ea typeface="Cambria Math" panose="02040503050406030204" pitchFamily="18" charset="0"/>
                      </a:rPr>
                      <m:t>𝒏𝒐𝒓𝒎𝒂𝒍</m:t>
                    </m:r>
                  </m:oMath>
                </a14:m>
                <a:r>
                  <a:rPr lang="en-US" sz="3200" b="1" i="1" dirty="0">
                    <a:latin typeface="Cambria" panose="02040503050406030204" pitchFamily="18" charset="0"/>
                  </a:rPr>
                  <a:t> </a:t>
                </a:r>
                <a:r>
                  <a:rPr lang="en-US" sz="3200" b="1" dirty="0">
                    <a:latin typeface="Cambria" panose="02040503050406030204" pitchFamily="18" charset="0"/>
                  </a:rPr>
                  <a:t>Distri</a:t>
                </a:r>
                <a14:m>
                  <m:oMath xmlns:m="http://schemas.openxmlformats.org/officeDocument/2006/math">
                    <m:r>
                      <a:rPr lang="el-GR" sz="3200" b="1" i="0" smtClean="0">
                        <a:latin typeface="Cambria Math" panose="02040503050406030204" pitchFamily="18" charset="0"/>
                        <a:ea typeface="Cambria Math" panose="02040503050406030204" pitchFamily="18" charset="0"/>
                      </a:rPr>
                      <m:t>𝛃</m:t>
                    </m:r>
                  </m:oMath>
                </a14:m>
                <a:r>
                  <a:rPr lang="en-US" sz="3200" b="1" dirty="0">
                    <a:latin typeface="Cambria" panose="02040503050406030204" pitchFamily="18" charset="0"/>
                  </a:rPr>
                  <a:t>ution</a:t>
                </a:r>
                <a:endParaRPr lang="en-US" sz="3000" b="1" dirty="0">
                  <a:latin typeface="Cambria" panose="02040503050406030204" pitchFamily="18" charset="0"/>
                </a:endParaRPr>
              </a:p>
              <a:p>
                <a:r>
                  <a:rPr lang="en-US" sz="3200" b="1" dirty="0">
                    <a:latin typeface="Cambria" panose="02040503050406030204" pitchFamily="18" charset="0"/>
                  </a:rPr>
                  <a:t>AC295/CS115</a:t>
                </a:r>
              </a:p>
            </p:txBody>
          </p:sp>
        </mc:Choice>
        <mc:Fallback xmlns="">
          <p:sp>
            <p:nvSpPr>
              <p:cNvPr id="3" name="Subtitle 2">
                <a:extLst>
                  <a:ext uri="{FF2B5EF4-FFF2-40B4-BE49-F238E27FC236}">
                    <a16:creationId xmlns:a16="http://schemas.microsoft.com/office/drawing/2014/main" id="{86803154-3518-654B-8048-12416CCD60CA}"/>
                  </a:ext>
                </a:extLst>
              </p:cNvPr>
              <p:cNvSpPr>
                <a:spLocks noGrp="1" noRot="1" noChangeAspect="1" noMove="1" noResize="1" noEditPoints="1" noAdjustHandles="1" noChangeArrowheads="1" noChangeShapeType="1" noTextEdit="1"/>
              </p:cNvSpPr>
              <p:nvPr>
                <p:ph type="subTitle" idx="1"/>
              </p:nvPr>
            </p:nvSpPr>
            <p:spPr>
              <a:blipFill>
                <a:blip r:embed="rId3"/>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2251101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0934-D679-8E48-8BE1-302457051221}"/>
              </a:ext>
            </a:extLst>
          </p:cNvPr>
          <p:cNvSpPr>
            <a:spLocks noGrp="1"/>
          </p:cNvSpPr>
          <p:nvPr>
            <p:ph type="title"/>
          </p:nvPr>
        </p:nvSpPr>
        <p:spPr/>
        <p:txBody>
          <a:bodyPr/>
          <a:lstStyle/>
          <a:p>
            <a:r>
              <a:rPr lang="en-US" dirty="0"/>
              <a:t>Data-based Interpretation</a:t>
            </a:r>
          </a:p>
        </p:txBody>
      </p:sp>
      <p:graphicFrame>
        <p:nvGraphicFramePr>
          <p:cNvPr id="4" name="Content Placeholder 3">
            <a:extLst>
              <a:ext uri="{FF2B5EF4-FFF2-40B4-BE49-F238E27FC236}">
                <a16:creationId xmlns:a16="http://schemas.microsoft.com/office/drawing/2014/main" id="{F92366CD-4498-884B-B090-B85987E65CF0}"/>
              </a:ext>
            </a:extLst>
          </p:cNvPr>
          <p:cNvGraphicFramePr>
            <a:graphicFrameLocks noGrp="1"/>
          </p:cNvGraphicFramePr>
          <p:nvPr>
            <p:ph idx="1"/>
            <p:extLst>
              <p:ext uri="{D42A27DB-BD31-4B8C-83A1-F6EECF244321}">
                <p14:modId xmlns:p14="http://schemas.microsoft.com/office/powerpoint/2010/main" val="12212156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7">
            <a:extLst>
              <a:ext uri="{FF2B5EF4-FFF2-40B4-BE49-F238E27FC236}">
                <a16:creationId xmlns:a16="http://schemas.microsoft.com/office/drawing/2014/main" id="{0FCFB7C8-728A-FC47-AB26-4DE8B799CBFB}"/>
              </a:ext>
            </a:extLst>
          </p:cNvPr>
          <p:cNvGraphicFramePr>
            <a:graphicFrameLocks/>
          </p:cNvGraphicFramePr>
          <p:nvPr>
            <p:extLst>
              <p:ext uri="{D42A27DB-BD31-4B8C-83A1-F6EECF244321}">
                <p14:modId xmlns:p14="http://schemas.microsoft.com/office/powerpoint/2010/main" val="1917918490"/>
              </p:ext>
            </p:extLst>
          </p:nvPr>
        </p:nvGraphicFramePr>
        <p:xfrm>
          <a:off x="8392886" y="365125"/>
          <a:ext cx="3799114" cy="18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48784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0934-D679-8E48-8BE1-302457051221}"/>
              </a:ext>
            </a:extLst>
          </p:cNvPr>
          <p:cNvSpPr>
            <a:spLocks noGrp="1"/>
          </p:cNvSpPr>
          <p:nvPr>
            <p:ph type="title"/>
          </p:nvPr>
        </p:nvSpPr>
        <p:spPr/>
        <p:txBody>
          <a:bodyPr/>
          <a:lstStyle/>
          <a:p>
            <a:r>
              <a:rPr lang="en-US" dirty="0"/>
              <a:t>Data-based Interpretation</a:t>
            </a:r>
          </a:p>
        </p:txBody>
      </p:sp>
      <p:graphicFrame>
        <p:nvGraphicFramePr>
          <p:cNvPr id="4" name="Content Placeholder 3">
            <a:extLst>
              <a:ext uri="{FF2B5EF4-FFF2-40B4-BE49-F238E27FC236}">
                <a16:creationId xmlns:a16="http://schemas.microsoft.com/office/drawing/2014/main" id="{E2A7F5E5-3E3D-D84D-9770-E7F69FB7CDEA}"/>
              </a:ext>
            </a:extLst>
          </p:cNvPr>
          <p:cNvGraphicFramePr>
            <a:graphicFrameLocks noGrp="1"/>
          </p:cNvGraphicFramePr>
          <p:nvPr>
            <p:ph idx="1"/>
            <p:extLst>
              <p:ext uri="{D42A27DB-BD31-4B8C-83A1-F6EECF244321}">
                <p14:modId xmlns:p14="http://schemas.microsoft.com/office/powerpoint/2010/main" val="30993140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7">
            <a:extLst>
              <a:ext uri="{FF2B5EF4-FFF2-40B4-BE49-F238E27FC236}">
                <a16:creationId xmlns:a16="http://schemas.microsoft.com/office/drawing/2014/main" id="{6663E373-5308-C34D-B30E-AD10FD415059}"/>
              </a:ext>
            </a:extLst>
          </p:cNvPr>
          <p:cNvGraphicFramePr>
            <a:graphicFrameLocks/>
          </p:cNvGraphicFramePr>
          <p:nvPr>
            <p:extLst>
              <p:ext uri="{D42A27DB-BD31-4B8C-83A1-F6EECF244321}">
                <p14:modId xmlns:p14="http://schemas.microsoft.com/office/powerpoint/2010/main" val="488409664"/>
              </p:ext>
            </p:extLst>
          </p:nvPr>
        </p:nvGraphicFramePr>
        <p:xfrm>
          <a:off x="8392886" y="365125"/>
          <a:ext cx="3799114" cy="18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9111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8FE1-5C37-4C4C-8F6C-1F369FE4A88F}"/>
              </a:ext>
            </a:extLst>
          </p:cNvPr>
          <p:cNvSpPr>
            <a:spLocks noGrp="1"/>
          </p:cNvSpPr>
          <p:nvPr>
            <p:ph type="title"/>
          </p:nvPr>
        </p:nvSpPr>
        <p:spPr/>
        <p:txBody>
          <a:bodyPr/>
          <a:lstStyle/>
          <a:p>
            <a:r>
              <a:rPr lang="en-US" dirty="0"/>
              <a:t>Model-based Interpretation</a:t>
            </a:r>
          </a:p>
        </p:txBody>
      </p:sp>
      <p:graphicFrame>
        <p:nvGraphicFramePr>
          <p:cNvPr id="4" name="Content Placeholder 3">
            <a:extLst>
              <a:ext uri="{FF2B5EF4-FFF2-40B4-BE49-F238E27FC236}">
                <a16:creationId xmlns:a16="http://schemas.microsoft.com/office/drawing/2014/main" id="{73A801AE-8A23-194C-B705-D99EB48290B7}"/>
              </a:ext>
            </a:extLst>
          </p:cNvPr>
          <p:cNvGraphicFramePr>
            <a:graphicFrameLocks noGrp="1"/>
          </p:cNvGraphicFramePr>
          <p:nvPr>
            <p:ph idx="1"/>
            <p:extLst>
              <p:ext uri="{D42A27DB-BD31-4B8C-83A1-F6EECF244321}">
                <p14:modId xmlns:p14="http://schemas.microsoft.com/office/powerpoint/2010/main" val="9986939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7">
            <a:extLst>
              <a:ext uri="{FF2B5EF4-FFF2-40B4-BE49-F238E27FC236}">
                <a16:creationId xmlns:a16="http://schemas.microsoft.com/office/drawing/2014/main" id="{94ED23FB-7A7F-8540-AE0D-F440E30BBBEC}"/>
              </a:ext>
            </a:extLst>
          </p:cNvPr>
          <p:cNvGraphicFramePr>
            <a:graphicFrameLocks/>
          </p:cNvGraphicFramePr>
          <p:nvPr>
            <p:extLst>
              <p:ext uri="{D42A27DB-BD31-4B8C-83A1-F6EECF244321}">
                <p14:modId xmlns:p14="http://schemas.microsoft.com/office/powerpoint/2010/main" val="478590415"/>
              </p:ext>
            </p:extLst>
          </p:nvPr>
        </p:nvGraphicFramePr>
        <p:xfrm>
          <a:off x="8392886" y="365125"/>
          <a:ext cx="3799114" cy="18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06115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3156-8315-4E40-9A28-14AA78793582}"/>
              </a:ext>
            </a:extLst>
          </p:cNvPr>
          <p:cNvSpPr>
            <a:spLocks noGrp="1"/>
          </p:cNvSpPr>
          <p:nvPr>
            <p:ph type="title"/>
          </p:nvPr>
        </p:nvSpPr>
        <p:spPr/>
        <p:txBody>
          <a:bodyPr/>
          <a:lstStyle/>
          <a:p>
            <a:r>
              <a:rPr lang="en-US" dirty="0"/>
              <a:t>Four Pillars of Transfer Learning</a:t>
            </a:r>
          </a:p>
        </p:txBody>
      </p:sp>
      <p:graphicFrame>
        <p:nvGraphicFramePr>
          <p:cNvPr id="8" name="Content Placeholder 7">
            <a:extLst>
              <a:ext uri="{FF2B5EF4-FFF2-40B4-BE49-F238E27FC236}">
                <a16:creationId xmlns:a16="http://schemas.microsoft.com/office/drawing/2014/main" id="{38B43B9E-FD1B-DA4C-A564-A7039947C87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8714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670C-02E9-1542-989F-F234F1830A26}"/>
              </a:ext>
            </a:extLst>
          </p:cNvPr>
          <p:cNvSpPr>
            <a:spLocks noGrp="1"/>
          </p:cNvSpPr>
          <p:nvPr>
            <p:ph type="title"/>
          </p:nvPr>
        </p:nvSpPr>
        <p:spPr/>
        <p:txBody>
          <a:bodyPr/>
          <a:lstStyle/>
          <a:p>
            <a:r>
              <a:rPr lang="en-US" dirty="0"/>
              <a:t>Summary</a:t>
            </a:r>
          </a:p>
        </p:txBody>
      </p:sp>
      <p:graphicFrame>
        <p:nvGraphicFramePr>
          <p:cNvPr id="3" name="Content Placeholder 2">
            <a:extLst>
              <a:ext uri="{FF2B5EF4-FFF2-40B4-BE49-F238E27FC236}">
                <a16:creationId xmlns:a16="http://schemas.microsoft.com/office/drawing/2014/main" id="{FD5FB2AA-66B0-994B-9858-6E629C664E7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10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Deep Dive – Spectral Feature Alignment (Pan et al.)</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7650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3C65-9944-E94D-9388-AA44761B5168}"/>
              </a:ext>
            </a:extLst>
          </p:cNvPr>
          <p:cNvSpPr>
            <a:spLocks noGrp="1"/>
          </p:cNvSpPr>
          <p:nvPr>
            <p:ph type="title"/>
          </p:nvPr>
        </p:nvSpPr>
        <p:spPr/>
        <p:txBody>
          <a:bodyPr/>
          <a:lstStyle/>
          <a:p>
            <a:r>
              <a:rPr lang="en-US" dirty="0"/>
              <a:t>Amazon Reviews</a:t>
            </a:r>
          </a:p>
        </p:txBody>
      </p:sp>
      <p:pic>
        <p:nvPicPr>
          <p:cNvPr id="13" name="Content Placeholder 12">
            <a:extLst>
              <a:ext uri="{FF2B5EF4-FFF2-40B4-BE49-F238E27FC236}">
                <a16:creationId xmlns:a16="http://schemas.microsoft.com/office/drawing/2014/main" id="{8CEEBE50-1B5E-A944-BF95-0F1C90C1E65D}"/>
              </a:ext>
            </a:extLst>
          </p:cNvPr>
          <p:cNvPicPr>
            <a:picLocks noGrp="1" noChangeAspect="1"/>
          </p:cNvPicPr>
          <p:nvPr>
            <p:ph sz="half" idx="1"/>
          </p:nvPr>
        </p:nvPicPr>
        <p:blipFill>
          <a:blip r:embed="rId3"/>
          <a:stretch>
            <a:fillRect/>
          </a:stretch>
        </p:blipFill>
        <p:spPr>
          <a:xfrm>
            <a:off x="838200" y="2110710"/>
            <a:ext cx="5181600" cy="3781167"/>
          </a:xfrm>
          <a:prstGeom prst="rect">
            <a:avLst/>
          </a:prstGeom>
        </p:spPr>
      </p:pic>
      <p:sp>
        <p:nvSpPr>
          <p:cNvPr id="12" name="Content Placeholder 11">
            <a:extLst>
              <a:ext uri="{FF2B5EF4-FFF2-40B4-BE49-F238E27FC236}">
                <a16:creationId xmlns:a16="http://schemas.microsoft.com/office/drawing/2014/main" id="{780BEFA5-B110-5642-B0E9-46BF26B720BC}"/>
              </a:ext>
            </a:extLst>
          </p:cNvPr>
          <p:cNvSpPr>
            <a:spLocks noGrp="1"/>
          </p:cNvSpPr>
          <p:nvPr>
            <p:ph sz="half" idx="2"/>
          </p:nvPr>
        </p:nvSpPr>
        <p:spPr/>
        <p:txBody>
          <a:bodyPr>
            <a:normAutofit fontScale="92500" lnSpcReduction="10000"/>
          </a:bodyPr>
          <a:lstStyle/>
          <a:p>
            <a:r>
              <a:rPr lang="en-US" dirty="0"/>
              <a:t>Models that performed well in all 12 experiments</a:t>
            </a:r>
          </a:p>
          <a:p>
            <a:pPr lvl="1"/>
            <a:r>
              <a:rPr lang="en-US" dirty="0"/>
              <a:t>HDIC: feature reduction – clustering</a:t>
            </a:r>
          </a:p>
          <a:p>
            <a:pPr lvl="1"/>
            <a:r>
              <a:rPr lang="en-US" dirty="0">
                <a:solidFill>
                  <a:schemeClr val="accent6">
                    <a:lumMod val="75000"/>
                  </a:schemeClr>
                </a:solidFill>
              </a:rPr>
              <a:t>SCL: feature selection</a:t>
            </a:r>
          </a:p>
          <a:p>
            <a:pPr lvl="1"/>
            <a:r>
              <a:rPr lang="en-US" dirty="0">
                <a:solidFill>
                  <a:schemeClr val="accent6">
                    <a:lumMod val="75000"/>
                  </a:schemeClr>
                </a:solidFill>
              </a:rPr>
              <a:t>SFA: feature alignment</a:t>
            </a:r>
          </a:p>
          <a:p>
            <a:pPr lvl="1"/>
            <a:r>
              <a:rPr lang="en-US" dirty="0" err="1">
                <a:solidFill>
                  <a:schemeClr val="accent6">
                    <a:lumMod val="75000"/>
                  </a:schemeClr>
                </a:solidFill>
              </a:rPr>
              <a:t>MTrick</a:t>
            </a:r>
            <a:r>
              <a:rPr lang="en-US" dirty="0">
                <a:solidFill>
                  <a:schemeClr val="accent6">
                    <a:lumMod val="75000"/>
                  </a:schemeClr>
                </a:solidFill>
              </a:rPr>
              <a:t>: feature reduction – clustering</a:t>
            </a:r>
          </a:p>
          <a:p>
            <a:pPr lvl="1"/>
            <a:r>
              <a:rPr lang="en-US" dirty="0"/>
              <a:t>SDA: feature encoding</a:t>
            </a:r>
          </a:p>
          <a:p>
            <a:r>
              <a:rPr lang="en-US" dirty="0"/>
              <a:t>Source domain: electronics or kitchen</a:t>
            </a:r>
          </a:p>
          <a:p>
            <a:pPr lvl="1"/>
            <a:r>
              <a:rPr lang="en-US" dirty="0"/>
              <a:t>All models did well</a:t>
            </a:r>
          </a:p>
          <a:p>
            <a:pPr lvl="1"/>
            <a:r>
              <a:rPr lang="en-US" dirty="0"/>
              <a:t>Domains may contain more transferable information</a:t>
            </a:r>
          </a:p>
        </p:txBody>
      </p:sp>
    </p:spTree>
    <p:extLst>
      <p:ext uri="{BB962C8B-B14F-4D97-AF65-F5344CB8AC3E}">
        <p14:creationId xmlns:p14="http://schemas.microsoft.com/office/powerpoint/2010/main" val="378829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3C65-9944-E94D-9388-AA44761B5168}"/>
              </a:ext>
            </a:extLst>
          </p:cNvPr>
          <p:cNvSpPr>
            <a:spLocks noGrp="1"/>
          </p:cNvSpPr>
          <p:nvPr>
            <p:ph type="title"/>
          </p:nvPr>
        </p:nvSpPr>
        <p:spPr/>
        <p:txBody>
          <a:bodyPr/>
          <a:lstStyle/>
          <a:p>
            <a:r>
              <a:rPr lang="en-US" dirty="0"/>
              <a:t>Amazon Reviews</a:t>
            </a:r>
          </a:p>
        </p:txBody>
      </p:sp>
      <p:pic>
        <p:nvPicPr>
          <p:cNvPr id="13" name="Content Placeholder 12">
            <a:extLst>
              <a:ext uri="{FF2B5EF4-FFF2-40B4-BE49-F238E27FC236}">
                <a16:creationId xmlns:a16="http://schemas.microsoft.com/office/drawing/2014/main" id="{8CEEBE50-1B5E-A944-BF95-0F1C90C1E65D}"/>
              </a:ext>
            </a:extLst>
          </p:cNvPr>
          <p:cNvPicPr>
            <a:picLocks noGrp="1" noChangeAspect="1"/>
          </p:cNvPicPr>
          <p:nvPr>
            <p:ph sz="half" idx="1"/>
          </p:nvPr>
        </p:nvPicPr>
        <p:blipFill>
          <a:blip r:embed="rId3"/>
          <a:stretch>
            <a:fillRect/>
          </a:stretch>
        </p:blipFill>
        <p:spPr>
          <a:xfrm>
            <a:off x="838200" y="2110710"/>
            <a:ext cx="5181600" cy="3781167"/>
          </a:xfrm>
          <a:prstGeom prst="rect">
            <a:avLst/>
          </a:prstGeom>
        </p:spPr>
      </p:pic>
      <p:sp>
        <p:nvSpPr>
          <p:cNvPr id="12" name="Content Placeholder 11">
            <a:extLst>
              <a:ext uri="{FF2B5EF4-FFF2-40B4-BE49-F238E27FC236}">
                <a16:creationId xmlns:a16="http://schemas.microsoft.com/office/drawing/2014/main" id="{780BEFA5-B110-5642-B0E9-46BF26B720BC}"/>
              </a:ext>
            </a:extLst>
          </p:cNvPr>
          <p:cNvSpPr>
            <a:spLocks noGrp="1"/>
          </p:cNvSpPr>
          <p:nvPr>
            <p:ph sz="half" idx="2"/>
          </p:nvPr>
        </p:nvSpPr>
        <p:spPr/>
        <p:txBody>
          <a:bodyPr>
            <a:normAutofit fontScale="92500" lnSpcReduction="10000"/>
          </a:bodyPr>
          <a:lstStyle/>
          <a:p>
            <a:r>
              <a:rPr lang="en-US" dirty="0"/>
              <a:t>Models that performed well in all 12 experiments</a:t>
            </a:r>
          </a:p>
          <a:p>
            <a:pPr lvl="1"/>
            <a:r>
              <a:rPr lang="en-US" dirty="0"/>
              <a:t>HDIC: feature reduction – clustering</a:t>
            </a:r>
          </a:p>
          <a:p>
            <a:pPr lvl="1"/>
            <a:r>
              <a:rPr lang="en-US" dirty="0">
                <a:solidFill>
                  <a:schemeClr val="accent6">
                    <a:lumMod val="75000"/>
                  </a:schemeClr>
                </a:solidFill>
              </a:rPr>
              <a:t>SCL: feature selection</a:t>
            </a:r>
          </a:p>
          <a:p>
            <a:pPr lvl="1"/>
            <a:r>
              <a:rPr lang="en-US" dirty="0">
                <a:solidFill>
                  <a:srgbClr val="C00000"/>
                </a:solidFill>
                <a:highlight>
                  <a:srgbClr val="C0C0C0"/>
                </a:highlight>
              </a:rPr>
              <a:t>SFA: feature alignment</a:t>
            </a:r>
          </a:p>
          <a:p>
            <a:pPr lvl="1"/>
            <a:r>
              <a:rPr lang="en-US" dirty="0" err="1">
                <a:solidFill>
                  <a:schemeClr val="accent6">
                    <a:lumMod val="75000"/>
                  </a:schemeClr>
                </a:solidFill>
              </a:rPr>
              <a:t>MTrick</a:t>
            </a:r>
            <a:r>
              <a:rPr lang="en-US" dirty="0">
                <a:solidFill>
                  <a:schemeClr val="accent6">
                    <a:lumMod val="75000"/>
                  </a:schemeClr>
                </a:solidFill>
              </a:rPr>
              <a:t>: feature reduction – clustering</a:t>
            </a:r>
          </a:p>
          <a:p>
            <a:pPr lvl="1"/>
            <a:r>
              <a:rPr lang="en-US" dirty="0"/>
              <a:t>SDA: feature encoding</a:t>
            </a:r>
          </a:p>
          <a:p>
            <a:r>
              <a:rPr lang="en-US" dirty="0"/>
              <a:t>Source domain: electronics or kitchen</a:t>
            </a:r>
          </a:p>
          <a:p>
            <a:pPr lvl="1"/>
            <a:r>
              <a:rPr lang="en-US" dirty="0"/>
              <a:t>All models did well</a:t>
            </a:r>
          </a:p>
          <a:p>
            <a:pPr lvl="1"/>
            <a:r>
              <a:rPr lang="en-US" dirty="0"/>
              <a:t>Domains may contain more transferable information</a:t>
            </a:r>
          </a:p>
        </p:txBody>
      </p:sp>
    </p:spTree>
    <p:extLst>
      <p:ext uri="{BB962C8B-B14F-4D97-AF65-F5344CB8AC3E}">
        <p14:creationId xmlns:p14="http://schemas.microsoft.com/office/powerpoint/2010/main" val="4231459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C9B950-23DB-5B4B-87B3-9FF79389B3B5}"/>
              </a:ext>
            </a:extLst>
          </p:cNvPr>
          <p:cNvSpPr>
            <a:spLocks noGrp="1"/>
          </p:cNvSpPr>
          <p:nvPr>
            <p:ph type="title"/>
          </p:nvPr>
        </p:nvSpPr>
        <p:spPr/>
        <p:txBody>
          <a:bodyPr/>
          <a:lstStyle/>
          <a:p>
            <a:r>
              <a:rPr lang="en-US" dirty="0"/>
              <a:t>Spectral Feature Alignment</a:t>
            </a:r>
          </a:p>
        </p:txBody>
      </p:sp>
      <p:graphicFrame>
        <p:nvGraphicFramePr>
          <p:cNvPr id="9" name="Content Placeholder 8">
            <a:extLst>
              <a:ext uri="{FF2B5EF4-FFF2-40B4-BE49-F238E27FC236}">
                <a16:creationId xmlns:a16="http://schemas.microsoft.com/office/drawing/2014/main" id="{AFDF9D73-F1AE-5C44-AE3C-7D1B31BE2FA8}"/>
              </a:ext>
            </a:extLst>
          </p:cNvPr>
          <p:cNvGraphicFramePr>
            <a:graphicFrameLocks noGrp="1"/>
          </p:cNvGraphicFramePr>
          <p:nvPr>
            <p:ph idx="1"/>
            <p:extLst>
              <p:ext uri="{D42A27DB-BD31-4B8C-83A1-F6EECF244321}">
                <p14:modId xmlns:p14="http://schemas.microsoft.com/office/powerpoint/2010/main" val="40834385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3413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3156-8315-4E40-9A28-14AA78793582}"/>
              </a:ext>
            </a:extLst>
          </p:cNvPr>
          <p:cNvSpPr>
            <a:spLocks noGrp="1"/>
          </p:cNvSpPr>
          <p:nvPr>
            <p:ph type="title"/>
          </p:nvPr>
        </p:nvSpPr>
        <p:spPr/>
        <p:txBody>
          <a:bodyPr/>
          <a:lstStyle/>
          <a:p>
            <a:r>
              <a:rPr lang="en-US" dirty="0"/>
              <a:t>Spectral Feature Alignment</a:t>
            </a:r>
          </a:p>
        </p:txBody>
      </p:sp>
      <p:graphicFrame>
        <p:nvGraphicFramePr>
          <p:cNvPr id="8" name="Content Placeholder 7">
            <a:extLst>
              <a:ext uri="{FF2B5EF4-FFF2-40B4-BE49-F238E27FC236}">
                <a16:creationId xmlns:a16="http://schemas.microsoft.com/office/drawing/2014/main" id="{38B43B9E-FD1B-DA4C-A564-A7039947C87D}"/>
              </a:ext>
            </a:extLst>
          </p:cNvPr>
          <p:cNvGraphicFramePr>
            <a:graphicFrameLocks noGrp="1"/>
          </p:cNvGraphicFramePr>
          <p:nvPr>
            <p:ph idx="1"/>
            <p:extLst>
              <p:ext uri="{D42A27DB-BD31-4B8C-83A1-F6EECF244321}">
                <p14:modId xmlns:p14="http://schemas.microsoft.com/office/powerpoint/2010/main" val="31258026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7574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06B197-8FB1-E249-97C2-8EF7B066EC1A}"/>
                  </a:ext>
                </a:extLst>
              </p:cNvPr>
              <p:cNvSpPr>
                <a:spLocks noGrp="1"/>
              </p:cNvSpPr>
              <p:nvPr>
                <p:ph type="title"/>
              </p:nvPr>
            </p:nvSpPr>
            <p:spPr/>
            <p:txBody>
              <a:bodyPr/>
              <a:lstStyle/>
              <a:p>
                <a14:m>
                  <m:oMath xmlns:m="http://schemas.openxmlformats.org/officeDocument/2006/math">
                    <m:r>
                      <a:rPr lang="el-GR" i="1" smtClean="0">
                        <a:latin typeface="Cambria Math" panose="02040503050406030204" pitchFamily="18" charset="0"/>
                        <a:ea typeface="Cambria Math" panose="02040503050406030204" pitchFamily="18" charset="0"/>
                      </a:rPr>
                      <m:t>𝛼𝛽</m:t>
                    </m:r>
                    <m:r>
                      <a:rPr lang="en-US" b="0" i="1" smtClean="0">
                        <a:latin typeface="Cambria Math" panose="02040503050406030204" pitchFamily="18" charset="0"/>
                        <a:ea typeface="Cambria Math" panose="02040503050406030204" pitchFamily="18" charset="0"/>
                      </a:rPr>
                      <m:t>𝑛𝑜𝑟𝑚𝑎𝑙</m:t>
                    </m:r>
                  </m:oMath>
                </a14:m>
                <a:r>
                  <a:rPr lang="en-US" i="1" dirty="0"/>
                  <a:t> </a:t>
                </a:r>
                <a:r>
                  <a:rPr lang="en-US" dirty="0"/>
                  <a:t>Distri</a:t>
                </a:r>
                <a14:m>
                  <m:oMath xmlns:m="http://schemas.openxmlformats.org/officeDocument/2006/math">
                    <m:r>
                      <m:rPr>
                        <m:sty m:val="p"/>
                      </m:rPr>
                      <a:rPr lang="el-GR" i="0" smtClean="0">
                        <a:latin typeface="Cambria Math" panose="02040503050406030204" pitchFamily="18" charset="0"/>
                        <a:ea typeface="Cambria Math" panose="02040503050406030204" pitchFamily="18" charset="0"/>
                      </a:rPr>
                      <m:t>β</m:t>
                    </m:r>
                  </m:oMath>
                </a14:m>
                <a:r>
                  <a:rPr lang="en-US" dirty="0"/>
                  <a:t>ution</a:t>
                </a:r>
              </a:p>
            </p:txBody>
          </p:sp>
        </mc:Choice>
        <mc:Fallback xmlns="">
          <p:sp>
            <p:nvSpPr>
              <p:cNvPr id="2" name="Title 1">
                <a:extLst>
                  <a:ext uri="{FF2B5EF4-FFF2-40B4-BE49-F238E27FC236}">
                    <a16:creationId xmlns:a16="http://schemas.microsoft.com/office/drawing/2014/main" id="{C506B197-8FB1-E249-97C2-8EF7B066EC1A}"/>
                  </a:ext>
                </a:extLst>
              </p:cNvPr>
              <p:cNvSpPr>
                <a:spLocks noGrp="1" noRot="1" noChangeAspect="1" noMove="1" noResize="1" noEditPoints="1" noAdjustHandles="1" noChangeArrowheads="1" noChangeShapeType="1" noTextEdit="1"/>
              </p:cNvSpPr>
              <p:nvPr>
                <p:ph type="title"/>
              </p:nvPr>
            </p:nvSpPr>
            <p:spPr>
              <a:blipFill>
                <a:blip r:embed="rId3"/>
                <a:stretch>
                  <a:fillRect l="-1689"/>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8362DA0A-63D4-B941-93D2-BE31EA8AC8E9}"/>
              </a:ext>
            </a:extLst>
          </p:cNvPr>
          <p:cNvGraphicFramePr>
            <a:graphicFrameLocks noGrp="1"/>
          </p:cNvGraphicFramePr>
          <p:nvPr>
            <p:ph idx="1"/>
            <p:extLst>
              <p:ext uri="{D42A27DB-BD31-4B8C-83A1-F6EECF244321}">
                <p14:modId xmlns:p14="http://schemas.microsoft.com/office/powerpoint/2010/main" val="5849401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093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2F24-04ED-AD42-9E70-BE79107FBF46}"/>
              </a:ext>
            </a:extLst>
          </p:cNvPr>
          <p:cNvSpPr>
            <a:spLocks noGrp="1"/>
          </p:cNvSpPr>
          <p:nvPr>
            <p:ph type="title"/>
          </p:nvPr>
        </p:nvSpPr>
        <p:spPr/>
        <p:txBody>
          <a:bodyPr/>
          <a:lstStyle/>
          <a:p>
            <a:r>
              <a:rPr lang="en-US" dirty="0"/>
              <a:t>TL Problem Categorization</a:t>
            </a:r>
          </a:p>
        </p:txBody>
      </p:sp>
      <p:graphicFrame>
        <p:nvGraphicFramePr>
          <p:cNvPr id="8" name="Content Placeholder 7">
            <a:extLst>
              <a:ext uri="{FF2B5EF4-FFF2-40B4-BE49-F238E27FC236}">
                <a16:creationId xmlns:a16="http://schemas.microsoft.com/office/drawing/2014/main" id="{1ECCD26C-209A-AC4E-AFCA-C1C030FC71F1}"/>
              </a:ext>
            </a:extLst>
          </p:cNvPr>
          <p:cNvGraphicFramePr>
            <a:graphicFrameLocks noGrp="1"/>
          </p:cNvGraphicFramePr>
          <p:nvPr>
            <p:ph idx="1"/>
            <p:extLst>
              <p:ext uri="{D42A27DB-BD31-4B8C-83A1-F6EECF244321}">
                <p14:modId xmlns:p14="http://schemas.microsoft.com/office/powerpoint/2010/main" val="5587040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7">
            <a:extLst>
              <a:ext uri="{FF2B5EF4-FFF2-40B4-BE49-F238E27FC236}">
                <a16:creationId xmlns:a16="http://schemas.microsoft.com/office/drawing/2014/main" id="{8881A7F6-2A66-1A4F-B347-1837E0C3D613}"/>
              </a:ext>
            </a:extLst>
          </p:cNvPr>
          <p:cNvGraphicFramePr>
            <a:graphicFrameLocks/>
          </p:cNvGraphicFramePr>
          <p:nvPr>
            <p:extLst>
              <p:ext uri="{D42A27DB-BD31-4B8C-83A1-F6EECF244321}">
                <p14:modId xmlns:p14="http://schemas.microsoft.com/office/powerpoint/2010/main" val="954514796"/>
              </p:ext>
            </p:extLst>
          </p:nvPr>
        </p:nvGraphicFramePr>
        <p:xfrm>
          <a:off x="8392886" y="365125"/>
          <a:ext cx="3799114" cy="18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16686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2F24-04ED-AD42-9E70-BE79107FBF46}"/>
              </a:ext>
            </a:extLst>
          </p:cNvPr>
          <p:cNvSpPr>
            <a:spLocks noGrp="1"/>
          </p:cNvSpPr>
          <p:nvPr>
            <p:ph type="title"/>
          </p:nvPr>
        </p:nvSpPr>
        <p:spPr/>
        <p:txBody>
          <a:bodyPr/>
          <a:lstStyle/>
          <a:p>
            <a:r>
              <a:rPr lang="en-US" dirty="0"/>
              <a:t>TL Solution Categorization</a:t>
            </a:r>
          </a:p>
        </p:txBody>
      </p:sp>
      <p:graphicFrame>
        <p:nvGraphicFramePr>
          <p:cNvPr id="9" name="Content Placeholder 7">
            <a:extLst>
              <a:ext uri="{FF2B5EF4-FFF2-40B4-BE49-F238E27FC236}">
                <a16:creationId xmlns:a16="http://schemas.microsoft.com/office/drawing/2014/main" id="{6ECCCBB3-E98D-9A46-8A03-D758ED94329F}"/>
              </a:ext>
            </a:extLst>
          </p:cNvPr>
          <p:cNvGraphicFramePr>
            <a:graphicFrameLocks noGrp="1"/>
          </p:cNvGraphicFramePr>
          <p:nvPr>
            <p:ph idx="1"/>
            <p:extLst>
              <p:ext uri="{D42A27DB-BD31-4B8C-83A1-F6EECF244321}">
                <p14:modId xmlns:p14="http://schemas.microsoft.com/office/powerpoint/2010/main" val="4809631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7">
            <a:extLst>
              <a:ext uri="{FF2B5EF4-FFF2-40B4-BE49-F238E27FC236}">
                <a16:creationId xmlns:a16="http://schemas.microsoft.com/office/drawing/2014/main" id="{4CF06D30-F882-754D-8110-F70CCC9F157D}"/>
              </a:ext>
            </a:extLst>
          </p:cNvPr>
          <p:cNvGraphicFramePr>
            <a:graphicFrameLocks/>
          </p:cNvGraphicFramePr>
          <p:nvPr>
            <p:extLst>
              <p:ext uri="{D42A27DB-BD31-4B8C-83A1-F6EECF244321}">
                <p14:modId xmlns:p14="http://schemas.microsoft.com/office/powerpoint/2010/main" val="3584471820"/>
              </p:ext>
            </p:extLst>
          </p:nvPr>
        </p:nvGraphicFramePr>
        <p:xfrm>
          <a:off x="8392886" y="365125"/>
          <a:ext cx="3799114" cy="18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07013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0934-D679-8E48-8BE1-302457051221}"/>
              </a:ext>
            </a:extLst>
          </p:cNvPr>
          <p:cNvSpPr>
            <a:spLocks noGrp="1"/>
          </p:cNvSpPr>
          <p:nvPr>
            <p:ph type="title"/>
          </p:nvPr>
        </p:nvSpPr>
        <p:spPr/>
        <p:txBody>
          <a:bodyPr/>
          <a:lstStyle/>
          <a:p>
            <a:r>
              <a:rPr lang="en-US" dirty="0"/>
              <a:t>Data-based Interpretation</a:t>
            </a:r>
          </a:p>
        </p:txBody>
      </p:sp>
      <p:graphicFrame>
        <p:nvGraphicFramePr>
          <p:cNvPr id="4" name="Content Placeholder 3">
            <a:extLst>
              <a:ext uri="{FF2B5EF4-FFF2-40B4-BE49-F238E27FC236}">
                <a16:creationId xmlns:a16="http://schemas.microsoft.com/office/drawing/2014/main" id="{F92366CD-4498-884B-B090-B85987E65CF0}"/>
              </a:ext>
            </a:extLst>
          </p:cNvPr>
          <p:cNvGraphicFramePr>
            <a:graphicFrameLocks noGrp="1"/>
          </p:cNvGraphicFramePr>
          <p:nvPr>
            <p:ph idx="1"/>
            <p:extLst>
              <p:ext uri="{D42A27DB-BD31-4B8C-83A1-F6EECF244321}">
                <p14:modId xmlns:p14="http://schemas.microsoft.com/office/powerpoint/2010/main" val="23060205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7">
            <a:extLst>
              <a:ext uri="{FF2B5EF4-FFF2-40B4-BE49-F238E27FC236}">
                <a16:creationId xmlns:a16="http://schemas.microsoft.com/office/drawing/2014/main" id="{EE3D477A-53E4-1A4D-903F-72092D3612DA}"/>
              </a:ext>
            </a:extLst>
          </p:cNvPr>
          <p:cNvGraphicFramePr>
            <a:graphicFrameLocks/>
          </p:cNvGraphicFramePr>
          <p:nvPr>
            <p:extLst>
              <p:ext uri="{D42A27DB-BD31-4B8C-83A1-F6EECF244321}">
                <p14:modId xmlns:p14="http://schemas.microsoft.com/office/powerpoint/2010/main" val="2394038224"/>
              </p:ext>
            </p:extLst>
          </p:nvPr>
        </p:nvGraphicFramePr>
        <p:xfrm>
          <a:off x="8392886" y="365125"/>
          <a:ext cx="3799114" cy="18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75573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0934-D679-8E48-8BE1-302457051221}"/>
              </a:ext>
            </a:extLst>
          </p:cNvPr>
          <p:cNvSpPr>
            <a:spLocks noGrp="1"/>
          </p:cNvSpPr>
          <p:nvPr>
            <p:ph type="title"/>
          </p:nvPr>
        </p:nvSpPr>
        <p:spPr/>
        <p:txBody>
          <a:bodyPr/>
          <a:lstStyle/>
          <a:p>
            <a:r>
              <a:rPr lang="en-US" dirty="0"/>
              <a:t>Data-based Interpretation</a:t>
            </a:r>
          </a:p>
        </p:txBody>
      </p:sp>
      <p:graphicFrame>
        <p:nvGraphicFramePr>
          <p:cNvPr id="4" name="Content Placeholder 3">
            <a:extLst>
              <a:ext uri="{FF2B5EF4-FFF2-40B4-BE49-F238E27FC236}">
                <a16:creationId xmlns:a16="http://schemas.microsoft.com/office/drawing/2014/main" id="{E2A7F5E5-3E3D-D84D-9770-E7F69FB7CDEA}"/>
              </a:ext>
            </a:extLst>
          </p:cNvPr>
          <p:cNvGraphicFramePr>
            <a:graphicFrameLocks noGrp="1"/>
          </p:cNvGraphicFramePr>
          <p:nvPr>
            <p:ph idx="1"/>
            <p:extLst>
              <p:ext uri="{D42A27DB-BD31-4B8C-83A1-F6EECF244321}">
                <p14:modId xmlns:p14="http://schemas.microsoft.com/office/powerpoint/2010/main" val="1078129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7">
            <a:extLst>
              <a:ext uri="{FF2B5EF4-FFF2-40B4-BE49-F238E27FC236}">
                <a16:creationId xmlns:a16="http://schemas.microsoft.com/office/drawing/2014/main" id="{CBE310C7-8F7C-2245-BA93-5D6A36389716}"/>
              </a:ext>
            </a:extLst>
          </p:cNvPr>
          <p:cNvGraphicFramePr>
            <a:graphicFrameLocks/>
          </p:cNvGraphicFramePr>
          <p:nvPr>
            <p:extLst>
              <p:ext uri="{D42A27DB-BD31-4B8C-83A1-F6EECF244321}">
                <p14:modId xmlns:p14="http://schemas.microsoft.com/office/powerpoint/2010/main" val="3968159265"/>
              </p:ext>
            </p:extLst>
          </p:nvPr>
        </p:nvGraphicFramePr>
        <p:xfrm>
          <a:off x="8392886" y="365125"/>
          <a:ext cx="3799114" cy="18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46163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797-2398-A546-9C30-3FBD0CC51929}"/>
              </a:ext>
            </a:extLst>
          </p:cNvPr>
          <p:cNvSpPr>
            <a:spLocks noGrp="1"/>
          </p:cNvSpPr>
          <p:nvPr>
            <p:ph type="title"/>
          </p:nvPr>
        </p:nvSpPr>
        <p:spPr/>
        <p:txBody>
          <a:bodyPr/>
          <a:lstStyle/>
          <a:p>
            <a:r>
              <a:rPr lang="en-US" dirty="0"/>
              <a:t>Cross-Domain Sentiment Classification</a:t>
            </a:r>
          </a:p>
        </p:txBody>
      </p:sp>
      <p:pic>
        <p:nvPicPr>
          <p:cNvPr id="6" name="Content Placeholder 5" descr="Table&#10;&#10;Description automatically generated">
            <a:extLst>
              <a:ext uri="{FF2B5EF4-FFF2-40B4-BE49-F238E27FC236}">
                <a16:creationId xmlns:a16="http://schemas.microsoft.com/office/drawing/2014/main" id="{A413B195-3AAB-D24F-A51C-9C31CE73008C}"/>
              </a:ext>
            </a:extLst>
          </p:cNvPr>
          <p:cNvPicPr>
            <a:picLocks noGrp="1"/>
          </p:cNvPicPr>
          <p:nvPr>
            <p:ph idx="1"/>
          </p:nvPr>
        </p:nvPicPr>
        <p:blipFill>
          <a:blip r:embed="rId3"/>
          <a:stretch>
            <a:fillRect/>
          </a:stretch>
        </p:blipFill>
        <p:spPr>
          <a:xfrm>
            <a:off x="838200" y="2358732"/>
            <a:ext cx="10515600" cy="2237176"/>
          </a:xfrm>
          <a:prstGeom prst="rect">
            <a:avLst/>
          </a:prstGeom>
        </p:spPr>
      </p:pic>
    </p:spTree>
    <p:extLst>
      <p:ext uri="{BB962C8B-B14F-4D97-AF65-F5344CB8AC3E}">
        <p14:creationId xmlns:p14="http://schemas.microsoft.com/office/powerpoint/2010/main" val="2937855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1CD22-A14C-AF47-9962-3D98AB5BE09D}"/>
              </a:ext>
            </a:extLst>
          </p:cNvPr>
          <p:cNvSpPr>
            <a:spLocks noGrp="1"/>
          </p:cNvSpPr>
          <p:nvPr>
            <p:ph type="title"/>
          </p:nvPr>
        </p:nvSpPr>
        <p:spPr/>
        <p:txBody>
          <a:bodyPr/>
          <a:lstStyle/>
          <a:p>
            <a:r>
              <a:rPr lang="en-US" dirty="0"/>
              <a:t>Cross Domain Sentiment Classification</a:t>
            </a:r>
          </a:p>
        </p:txBody>
      </p:sp>
      <p:sp>
        <p:nvSpPr>
          <p:cNvPr id="5" name="Text Placeholder 4">
            <a:extLst>
              <a:ext uri="{FF2B5EF4-FFF2-40B4-BE49-F238E27FC236}">
                <a16:creationId xmlns:a16="http://schemas.microsoft.com/office/drawing/2014/main" id="{91E7719A-A18A-AD41-871A-A3219C961ADD}"/>
              </a:ext>
            </a:extLst>
          </p:cNvPr>
          <p:cNvSpPr>
            <a:spLocks noGrp="1"/>
          </p:cNvSpPr>
          <p:nvPr>
            <p:ph type="body" idx="1"/>
          </p:nvPr>
        </p:nvSpPr>
        <p:spPr/>
        <p:txBody>
          <a:bodyPr/>
          <a:lstStyle/>
          <a:p>
            <a:r>
              <a:rPr lang="en-US" dirty="0"/>
              <a:t>What do we have?</a:t>
            </a:r>
          </a:p>
        </p:txBody>
      </p:sp>
      <p:sp>
        <p:nvSpPr>
          <p:cNvPr id="7" name="Text Placeholder 6">
            <a:extLst>
              <a:ext uri="{FF2B5EF4-FFF2-40B4-BE49-F238E27FC236}">
                <a16:creationId xmlns:a16="http://schemas.microsoft.com/office/drawing/2014/main" id="{DF02DC59-B18E-4748-8F0B-89347B78470B}"/>
              </a:ext>
            </a:extLst>
          </p:cNvPr>
          <p:cNvSpPr>
            <a:spLocks noGrp="1"/>
          </p:cNvSpPr>
          <p:nvPr>
            <p:ph type="body" sz="quarter" idx="3"/>
          </p:nvPr>
        </p:nvSpPr>
        <p:spPr/>
        <p:txBody>
          <a:bodyPr/>
          <a:lstStyle/>
          <a:p>
            <a:r>
              <a:rPr lang="en-US" dirty="0"/>
              <a:t>What do we want</a:t>
            </a:r>
          </a:p>
        </p:txBody>
      </p:sp>
      <p:pic>
        <p:nvPicPr>
          <p:cNvPr id="9" name="Content Placeholder 8" descr="Table&#10;&#10;Description automatically generated">
            <a:extLst>
              <a:ext uri="{FF2B5EF4-FFF2-40B4-BE49-F238E27FC236}">
                <a16:creationId xmlns:a16="http://schemas.microsoft.com/office/drawing/2014/main" id="{6B6D7AB2-6B91-AF47-B352-791327954B9D}"/>
              </a:ext>
            </a:extLst>
          </p:cNvPr>
          <p:cNvPicPr>
            <a:picLocks noGrp="1"/>
          </p:cNvPicPr>
          <p:nvPr>
            <p:ph sz="half" idx="2"/>
          </p:nvPr>
        </p:nvPicPr>
        <p:blipFill>
          <a:blip r:embed="rId3"/>
          <a:stretch>
            <a:fillRect/>
          </a:stretch>
        </p:blipFill>
        <p:spPr>
          <a:xfrm>
            <a:off x="839788" y="3082247"/>
            <a:ext cx="5157787" cy="2137194"/>
          </a:xfrm>
          <a:prstGeom prst="rect">
            <a:avLst/>
          </a:prstGeom>
        </p:spPr>
      </p:pic>
      <p:pic>
        <p:nvPicPr>
          <p:cNvPr id="10" name="Content Placeholder 9" descr="Table&#10;&#10;Description automatically generated">
            <a:extLst>
              <a:ext uri="{FF2B5EF4-FFF2-40B4-BE49-F238E27FC236}">
                <a16:creationId xmlns:a16="http://schemas.microsoft.com/office/drawing/2014/main" id="{936061C3-0585-8F42-BDD9-BBAE96D9FB98}"/>
              </a:ext>
            </a:extLst>
          </p:cNvPr>
          <p:cNvPicPr>
            <a:picLocks noGrp="1"/>
          </p:cNvPicPr>
          <p:nvPr>
            <p:ph sz="quarter" idx="4"/>
          </p:nvPr>
        </p:nvPicPr>
        <p:blipFill>
          <a:blip r:embed="rId4"/>
          <a:stretch>
            <a:fillRect/>
          </a:stretch>
        </p:blipFill>
        <p:spPr>
          <a:xfrm>
            <a:off x="6172200" y="3486657"/>
            <a:ext cx="5183188" cy="1721423"/>
          </a:xfrm>
          <a:prstGeom prst="rect">
            <a:avLst/>
          </a:prstGeom>
        </p:spPr>
      </p:pic>
    </p:spTree>
    <p:extLst>
      <p:ext uri="{BB962C8B-B14F-4D97-AF65-F5344CB8AC3E}">
        <p14:creationId xmlns:p14="http://schemas.microsoft.com/office/powerpoint/2010/main" val="71559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E143-D69C-4844-BF3B-1DEFE850D09B}"/>
              </a:ext>
            </a:extLst>
          </p:cNvPr>
          <p:cNvSpPr>
            <a:spLocks noGrp="1"/>
          </p:cNvSpPr>
          <p:nvPr>
            <p:ph type="title"/>
          </p:nvPr>
        </p:nvSpPr>
        <p:spPr/>
        <p:txBody>
          <a:bodyPr/>
          <a:lstStyle/>
          <a:p>
            <a:r>
              <a:rPr lang="en-US" dirty="0"/>
              <a:t>Cross Domain Sentiment Classification</a:t>
            </a:r>
          </a:p>
        </p:txBody>
      </p:sp>
      <p:sp>
        <p:nvSpPr>
          <p:cNvPr id="4" name="Text Placeholder 3">
            <a:extLst>
              <a:ext uri="{FF2B5EF4-FFF2-40B4-BE49-F238E27FC236}">
                <a16:creationId xmlns:a16="http://schemas.microsoft.com/office/drawing/2014/main" id="{8A411C3B-3E69-C744-B748-ACAC3A2B9C66}"/>
              </a:ext>
            </a:extLst>
          </p:cNvPr>
          <p:cNvSpPr>
            <a:spLocks noGrp="1"/>
          </p:cNvSpPr>
          <p:nvPr>
            <p:ph type="body" idx="1"/>
          </p:nvPr>
        </p:nvSpPr>
        <p:spPr/>
        <p:txBody>
          <a:bodyPr/>
          <a:lstStyle/>
          <a:p>
            <a:r>
              <a:rPr lang="en-US" dirty="0"/>
              <a:t>How do we get there?</a:t>
            </a:r>
          </a:p>
        </p:txBody>
      </p:sp>
      <p:sp>
        <p:nvSpPr>
          <p:cNvPr id="5" name="Content Placeholder 4">
            <a:extLst>
              <a:ext uri="{FF2B5EF4-FFF2-40B4-BE49-F238E27FC236}">
                <a16:creationId xmlns:a16="http://schemas.microsoft.com/office/drawing/2014/main" id="{C93D37BA-4487-7D4B-AD99-435D4823048E}"/>
              </a:ext>
            </a:extLst>
          </p:cNvPr>
          <p:cNvSpPr>
            <a:spLocks noGrp="1"/>
          </p:cNvSpPr>
          <p:nvPr>
            <p:ph sz="half" idx="2"/>
          </p:nvPr>
        </p:nvSpPr>
        <p:spPr/>
        <p:txBody>
          <a:bodyPr/>
          <a:lstStyle/>
          <a:p>
            <a:endParaRPr lang="en-US" dirty="0"/>
          </a:p>
          <a:p>
            <a:r>
              <a:rPr lang="en-US" dirty="0"/>
              <a:t>With the help of domain independent words as a bridge </a:t>
            </a:r>
          </a:p>
          <a:p>
            <a:r>
              <a:rPr lang="en-US" dirty="0"/>
              <a:t>By simultaneously co-clustering them in a common latent space</a:t>
            </a:r>
          </a:p>
        </p:txBody>
      </p:sp>
      <p:sp>
        <p:nvSpPr>
          <p:cNvPr id="6" name="Text Placeholder 5">
            <a:extLst>
              <a:ext uri="{FF2B5EF4-FFF2-40B4-BE49-F238E27FC236}">
                <a16:creationId xmlns:a16="http://schemas.microsoft.com/office/drawing/2014/main" id="{135FBF37-CE2E-4447-8380-475A219FEA03}"/>
              </a:ext>
            </a:extLst>
          </p:cNvPr>
          <p:cNvSpPr>
            <a:spLocks noGrp="1"/>
          </p:cNvSpPr>
          <p:nvPr>
            <p:ph type="body" sz="quarter" idx="3"/>
          </p:nvPr>
        </p:nvSpPr>
        <p:spPr/>
        <p:txBody>
          <a:bodyPr/>
          <a:lstStyle/>
          <a:p>
            <a:r>
              <a:rPr lang="en-US" dirty="0"/>
              <a:t>Intermediate Step</a:t>
            </a:r>
          </a:p>
        </p:txBody>
      </p:sp>
      <p:pic>
        <p:nvPicPr>
          <p:cNvPr id="8" name="Content Placeholder 7" descr="Table&#10;&#10;Description automatically generated">
            <a:extLst>
              <a:ext uri="{FF2B5EF4-FFF2-40B4-BE49-F238E27FC236}">
                <a16:creationId xmlns:a16="http://schemas.microsoft.com/office/drawing/2014/main" id="{FC4D24E6-0E25-7F4F-A1C1-EE978A8289CD}"/>
              </a:ext>
            </a:extLst>
          </p:cNvPr>
          <p:cNvPicPr>
            <a:picLocks noGrp="1"/>
          </p:cNvPicPr>
          <p:nvPr>
            <p:ph sz="quarter" idx="4"/>
          </p:nvPr>
        </p:nvPicPr>
        <p:blipFill>
          <a:blip r:embed="rId3"/>
          <a:stretch>
            <a:fillRect/>
          </a:stretch>
        </p:blipFill>
        <p:spPr>
          <a:xfrm>
            <a:off x="6169024" y="2897729"/>
            <a:ext cx="5183188" cy="1888696"/>
          </a:xfrm>
          <a:prstGeom prst="rect">
            <a:avLst/>
          </a:prstGeom>
        </p:spPr>
      </p:pic>
    </p:spTree>
    <p:extLst>
      <p:ext uri="{BB962C8B-B14F-4D97-AF65-F5344CB8AC3E}">
        <p14:creationId xmlns:p14="http://schemas.microsoft.com/office/powerpoint/2010/main" val="2692180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55F0-5BF0-FA4B-BE86-D68BB195C5CF}"/>
              </a:ext>
            </a:extLst>
          </p:cNvPr>
          <p:cNvSpPr>
            <a:spLocks noGrp="1"/>
          </p:cNvSpPr>
          <p:nvPr>
            <p:ph type="title"/>
          </p:nvPr>
        </p:nvSpPr>
        <p:spPr/>
        <p:txBody>
          <a:bodyPr/>
          <a:lstStyle/>
          <a:p>
            <a:r>
              <a:rPr lang="en-US" dirty="0"/>
              <a:t>Cross Domain Sentiment Classification</a:t>
            </a:r>
          </a:p>
        </p:txBody>
      </p:sp>
      <p:sp>
        <p:nvSpPr>
          <p:cNvPr id="3" name="Text Placeholder 2">
            <a:extLst>
              <a:ext uri="{FF2B5EF4-FFF2-40B4-BE49-F238E27FC236}">
                <a16:creationId xmlns:a16="http://schemas.microsoft.com/office/drawing/2014/main" id="{EC26DEDC-512D-814B-8F42-F60BCB57FCD9}"/>
              </a:ext>
            </a:extLst>
          </p:cNvPr>
          <p:cNvSpPr>
            <a:spLocks noGrp="1"/>
          </p:cNvSpPr>
          <p:nvPr>
            <p:ph type="body" idx="1"/>
          </p:nvPr>
        </p:nvSpPr>
        <p:spPr/>
        <p:txBody>
          <a:bodyPr/>
          <a:lstStyle/>
          <a:p>
            <a:r>
              <a:rPr lang="en-US" dirty="0"/>
              <a:t>Domain-Independent Feature Selection</a:t>
            </a:r>
          </a:p>
        </p:txBody>
      </p:sp>
      <p:graphicFrame>
        <p:nvGraphicFramePr>
          <p:cNvPr id="9" name="Content Placeholder 8">
            <a:extLst>
              <a:ext uri="{FF2B5EF4-FFF2-40B4-BE49-F238E27FC236}">
                <a16:creationId xmlns:a16="http://schemas.microsoft.com/office/drawing/2014/main" id="{D2481FB4-2825-7E42-B508-D17EDD8B6DBC}"/>
              </a:ext>
            </a:extLst>
          </p:cNvPr>
          <p:cNvGraphicFramePr>
            <a:graphicFrameLocks noGrp="1"/>
          </p:cNvGraphicFramePr>
          <p:nvPr>
            <p:ph sz="half" idx="2"/>
            <p:extLst>
              <p:ext uri="{D42A27DB-BD31-4B8C-83A1-F6EECF244321}">
                <p14:modId xmlns:p14="http://schemas.microsoft.com/office/powerpoint/2010/main" val="2786819793"/>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C48BF8B8-827F-6D4E-ACA6-817834894097}"/>
              </a:ext>
            </a:extLst>
          </p:cNvPr>
          <p:cNvSpPr>
            <a:spLocks noGrp="1"/>
          </p:cNvSpPr>
          <p:nvPr>
            <p:ph type="body" sz="quarter" idx="3"/>
          </p:nvPr>
        </p:nvSpPr>
        <p:spPr/>
        <p:txBody>
          <a:bodyPr/>
          <a:lstStyle/>
          <a:p>
            <a:r>
              <a:rPr lang="en-US" dirty="0"/>
              <a:t>Bipartite Feature Graph Construction</a:t>
            </a:r>
          </a:p>
        </p:txBody>
      </p:sp>
      <p:pic>
        <p:nvPicPr>
          <p:cNvPr id="7" name="Content Placeholder 6" descr="Diagram, venn diagram&#10;&#10;Description automatically generated">
            <a:extLst>
              <a:ext uri="{FF2B5EF4-FFF2-40B4-BE49-F238E27FC236}">
                <a16:creationId xmlns:a16="http://schemas.microsoft.com/office/drawing/2014/main" id="{E6686CCB-9C19-994B-AC07-AD554CB646E7}"/>
              </a:ext>
            </a:extLst>
          </p:cNvPr>
          <p:cNvPicPr>
            <a:picLocks noGrp="1"/>
          </p:cNvPicPr>
          <p:nvPr>
            <p:ph sz="quarter" idx="4"/>
          </p:nvPr>
        </p:nvPicPr>
        <p:blipFill>
          <a:blip r:embed="rId8"/>
          <a:stretch>
            <a:fillRect/>
          </a:stretch>
        </p:blipFill>
        <p:spPr>
          <a:xfrm>
            <a:off x="6335701" y="2505075"/>
            <a:ext cx="4856185" cy="3684588"/>
          </a:xfrm>
          <a:prstGeom prst="rect">
            <a:avLst/>
          </a:prstGeom>
        </p:spPr>
      </p:pic>
    </p:spTree>
    <p:extLst>
      <p:ext uri="{BB962C8B-B14F-4D97-AF65-F5344CB8AC3E}">
        <p14:creationId xmlns:p14="http://schemas.microsoft.com/office/powerpoint/2010/main" val="410418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847A-530A-414B-A2B5-8494B2043ED2}"/>
              </a:ext>
            </a:extLst>
          </p:cNvPr>
          <p:cNvSpPr>
            <a:spLocks noGrp="1"/>
          </p:cNvSpPr>
          <p:nvPr>
            <p:ph type="title"/>
          </p:nvPr>
        </p:nvSpPr>
        <p:spPr/>
        <p:txBody>
          <a:bodyPr/>
          <a:lstStyle/>
          <a:p>
            <a:r>
              <a:rPr lang="en-US" dirty="0"/>
              <a:t>Spectral Clustering</a:t>
            </a:r>
          </a:p>
        </p:txBody>
      </p:sp>
      <p:pic>
        <p:nvPicPr>
          <p:cNvPr id="4" name="Content Placeholder 3">
            <a:extLst>
              <a:ext uri="{FF2B5EF4-FFF2-40B4-BE49-F238E27FC236}">
                <a16:creationId xmlns:a16="http://schemas.microsoft.com/office/drawing/2014/main" id="{4A6EDC59-AF18-2341-9BA8-80C112FB8CAC}"/>
              </a:ext>
            </a:extLst>
          </p:cNvPr>
          <p:cNvPicPr>
            <a:picLocks noGrp="1" noChangeAspect="1"/>
          </p:cNvPicPr>
          <p:nvPr>
            <p:ph idx="1"/>
          </p:nvPr>
        </p:nvPicPr>
        <p:blipFill>
          <a:blip r:embed="rId3"/>
          <a:stretch>
            <a:fillRect/>
          </a:stretch>
        </p:blipFill>
        <p:spPr>
          <a:xfrm>
            <a:off x="1683060" y="1825625"/>
            <a:ext cx="8825879" cy="4351338"/>
          </a:xfrm>
          <a:prstGeom prst="rect">
            <a:avLst/>
          </a:prstGeom>
        </p:spPr>
      </p:pic>
    </p:spTree>
    <p:extLst>
      <p:ext uri="{BB962C8B-B14F-4D97-AF65-F5344CB8AC3E}">
        <p14:creationId xmlns:p14="http://schemas.microsoft.com/office/powerpoint/2010/main" val="958160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D4BD-2281-264B-BCBF-3B45294404DF}"/>
              </a:ext>
            </a:extLst>
          </p:cNvPr>
          <p:cNvSpPr>
            <a:spLocks noGrp="1"/>
          </p:cNvSpPr>
          <p:nvPr>
            <p:ph type="title"/>
          </p:nvPr>
        </p:nvSpPr>
        <p:spPr/>
        <p:txBody>
          <a:bodyPr/>
          <a:lstStyle/>
          <a:p>
            <a:r>
              <a:rPr lang="en-US" dirty="0"/>
              <a:t>Spectral Clustering</a:t>
            </a:r>
          </a:p>
        </p:txBody>
      </p:sp>
      <p:pic>
        <p:nvPicPr>
          <p:cNvPr id="11" name="Content Placeholder 10">
            <a:extLst>
              <a:ext uri="{FF2B5EF4-FFF2-40B4-BE49-F238E27FC236}">
                <a16:creationId xmlns:a16="http://schemas.microsoft.com/office/drawing/2014/main" id="{23B49619-C618-A043-9FC0-B763A34BF4EA}"/>
              </a:ext>
            </a:extLst>
          </p:cNvPr>
          <p:cNvPicPr>
            <a:picLocks noGrp="1" noChangeAspect="1"/>
          </p:cNvPicPr>
          <p:nvPr>
            <p:ph idx="1"/>
          </p:nvPr>
        </p:nvPicPr>
        <p:blipFill>
          <a:blip r:embed="rId3"/>
          <a:stretch>
            <a:fillRect/>
          </a:stretch>
        </p:blipFill>
        <p:spPr>
          <a:xfrm>
            <a:off x="1480859" y="1825625"/>
            <a:ext cx="9230282" cy="4351338"/>
          </a:xfrm>
          <a:prstGeom prst="rect">
            <a:avLst/>
          </a:prstGeom>
        </p:spPr>
      </p:pic>
    </p:spTree>
    <p:extLst>
      <p:ext uri="{BB962C8B-B14F-4D97-AF65-F5344CB8AC3E}">
        <p14:creationId xmlns:p14="http://schemas.microsoft.com/office/powerpoint/2010/main" val="3195031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63F9E-D0F4-CE47-BCD2-800C9A77C60E}"/>
              </a:ext>
            </a:extLst>
          </p:cNvPr>
          <p:cNvSpPr>
            <a:spLocks noGrp="1"/>
          </p:cNvSpPr>
          <p:nvPr>
            <p:ph type="title"/>
          </p:nvPr>
        </p:nvSpPr>
        <p:spPr/>
        <p:txBody>
          <a:bodyPr/>
          <a:lstStyle/>
          <a:p>
            <a:r>
              <a:rPr lang="en-US" dirty="0"/>
              <a:t>Contents</a:t>
            </a:r>
          </a:p>
        </p:txBody>
      </p:sp>
      <p:graphicFrame>
        <p:nvGraphicFramePr>
          <p:cNvPr id="4" name="Content Placeholder 3">
            <a:extLst>
              <a:ext uri="{FF2B5EF4-FFF2-40B4-BE49-F238E27FC236}">
                <a16:creationId xmlns:a16="http://schemas.microsoft.com/office/drawing/2014/main" id="{D6590524-346D-E544-BA02-CC2300FF18F8}"/>
              </a:ext>
            </a:extLst>
          </p:cNvPr>
          <p:cNvGraphicFramePr>
            <a:graphicFrameLocks noGrp="1"/>
          </p:cNvGraphicFramePr>
          <p:nvPr>
            <p:ph idx="1"/>
            <p:extLst>
              <p:ext uri="{D42A27DB-BD31-4B8C-83A1-F6EECF244321}">
                <p14:modId xmlns:p14="http://schemas.microsoft.com/office/powerpoint/2010/main" val="2881306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273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D4BD-2281-264B-BCBF-3B45294404DF}"/>
              </a:ext>
            </a:extLst>
          </p:cNvPr>
          <p:cNvSpPr>
            <a:spLocks noGrp="1"/>
          </p:cNvSpPr>
          <p:nvPr>
            <p:ph type="title"/>
          </p:nvPr>
        </p:nvSpPr>
        <p:spPr/>
        <p:txBody>
          <a:bodyPr/>
          <a:lstStyle/>
          <a:p>
            <a:r>
              <a:rPr lang="en-US" dirty="0"/>
              <a:t>Spectral Clustering</a:t>
            </a:r>
          </a:p>
        </p:txBody>
      </p:sp>
      <p:pic>
        <p:nvPicPr>
          <p:cNvPr id="11" name="Content Placeholder 10">
            <a:extLst>
              <a:ext uri="{FF2B5EF4-FFF2-40B4-BE49-F238E27FC236}">
                <a16:creationId xmlns:a16="http://schemas.microsoft.com/office/drawing/2014/main" id="{23B49619-C618-A043-9FC0-B763A34BF4EA}"/>
              </a:ext>
            </a:extLst>
          </p:cNvPr>
          <p:cNvPicPr>
            <a:picLocks noGrp="1" noChangeAspect="1"/>
          </p:cNvPicPr>
          <p:nvPr>
            <p:ph idx="1"/>
          </p:nvPr>
        </p:nvPicPr>
        <p:blipFill rotWithShape="1">
          <a:blip r:embed="rId3"/>
          <a:srcRect t="62885"/>
          <a:stretch/>
        </p:blipFill>
        <p:spPr>
          <a:xfrm>
            <a:off x="72742" y="2531059"/>
            <a:ext cx="12066611" cy="2111280"/>
          </a:xfrm>
          <a:prstGeom prst="rect">
            <a:avLst/>
          </a:prstGeom>
        </p:spPr>
      </p:pic>
    </p:spTree>
    <p:extLst>
      <p:ext uri="{BB962C8B-B14F-4D97-AF65-F5344CB8AC3E}">
        <p14:creationId xmlns:p14="http://schemas.microsoft.com/office/powerpoint/2010/main" val="4071643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FB39-29DC-7F4D-B358-4B1EE4BE7CAA}"/>
              </a:ext>
            </a:extLst>
          </p:cNvPr>
          <p:cNvSpPr>
            <a:spLocks noGrp="1"/>
          </p:cNvSpPr>
          <p:nvPr>
            <p:ph type="title"/>
          </p:nvPr>
        </p:nvSpPr>
        <p:spPr/>
        <p:txBody>
          <a:bodyPr/>
          <a:lstStyle/>
          <a:p>
            <a:r>
              <a:rPr lang="en-US" dirty="0"/>
              <a:t>Spectral Feature Alignment - Algorithm</a:t>
            </a:r>
          </a:p>
        </p:txBody>
      </p:sp>
      <p:graphicFrame>
        <p:nvGraphicFramePr>
          <p:cNvPr id="12" name="Content Placeholder 11">
            <a:extLst>
              <a:ext uri="{FF2B5EF4-FFF2-40B4-BE49-F238E27FC236}">
                <a16:creationId xmlns:a16="http://schemas.microsoft.com/office/drawing/2014/main" id="{2D894EEF-102E-2646-95D7-E4C29D031242}"/>
              </a:ext>
            </a:extLst>
          </p:cNvPr>
          <p:cNvGraphicFramePr>
            <a:graphicFrameLocks noGrp="1"/>
          </p:cNvGraphicFramePr>
          <p:nvPr>
            <p:ph sz="half" idx="1"/>
            <p:extLst>
              <p:ext uri="{D42A27DB-BD31-4B8C-83A1-F6EECF244321}">
                <p14:modId xmlns:p14="http://schemas.microsoft.com/office/powerpoint/2010/main" val="279484214"/>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Content Placeholder 3" descr="Text&#10;&#10;Description automatically generated">
            <a:extLst>
              <a:ext uri="{FF2B5EF4-FFF2-40B4-BE49-F238E27FC236}">
                <a16:creationId xmlns:a16="http://schemas.microsoft.com/office/drawing/2014/main" id="{B93C9BDE-7710-A84A-BC05-81816AA799B6}"/>
              </a:ext>
            </a:extLst>
          </p:cNvPr>
          <p:cNvPicPr>
            <a:picLocks noGrp="1"/>
          </p:cNvPicPr>
          <p:nvPr>
            <p:ph sz="half" idx="2"/>
          </p:nvPr>
        </p:nvPicPr>
        <p:blipFill>
          <a:blip r:embed="rId8"/>
          <a:stretch>
            <a:fillRect/>
          </a:stretch>
        </p:blipFill>
        <p:spPr>
          <a:xfrm>
            <a:off x="6725076" y="1825625"/>
            <a:ext cx="4075847" cy="4351338"/>
          </a:xfrm>
          <a:prstGeom prst="rect">
            <a:avLst/>
          </a:prstGeom>
        </p:spPr>
      </p:pic>
    </p:spTree>
    <p:extLst>
      <p:ext uri="{BB962C8B-B14F-4D97-AF65-F5344CB8AC3E}">
        <p14:creationId xmlns:p14="http://schemas.microsoft.com/office/powerpoint/2010/main" val="4162397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Code Demo</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5274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2A33E-B81F-5C47-B406-9E84190B4785}"/>
              </a:ext>
            </a:extLst>
          </p:cNvPr>
          <p:cNvSpPr>
            <a:spLocks noGrp="1"/>
          </p:cNvSpPr>
          <p:nvPr>
            <p:ph type="title"/>
          </p:nvPr>
        </p:nvSpPr>
        <p:spPr/>
        <p:txBody>
          <a:bodyPr/>
          <a:lstStyle/>
          <a:p>
            <a:r>
              <a:rPr lang="en-US" dirty="0"/>
              <a:t>Data Parsing - Individual Data Point</a:t>
            </a:r>
          </a:p>
        </p:txBody>
      </p:sp>
      <p:pic>
        <p:nvPicPr>
          <p:cNvPr id="8" name="Content Placeholder 10">
            <a:extLst>
              <a:ext uri="{FF2B5EF4-FFF2-40B4-BE49-F238E27FC236}">
                <a16:creationId xmlns:a16="http://schemas.microsoft.com/office/drawing/2014/main" id="{6F3077F8-D0B5-A745-8199-AF4C29DD6D7E}"/>
              </a:ext>
            </a:extLst>
          </p:cNvPr>
          <p:cNvPicPr>
            <a:picLocks noChangeAspect="1"/>
          </p:cNvPicPr>
          <p:nvPr/>
        </p:nvPicPr>
        <p:blipFill>
          <a:blip r:embed="rId3"/>
          <a:stretch>
            <a:fillRect/>
          </a:stretch>
        </p:blipFill>
        <p:spPr>
          <a:xfrm>
            <a:off x="1654139" y="2017293"/>
            <a:ext cx="8815228" cy="2671814"/>
          </a:xfrm>
          <a:prstGeom prst="rect">
            <a:avLst/>
          </a:prstGeom>
        </p:spPr>
      </p:pic>
      <p:pic>
        <p:nvPicPr>
          <p:cNvPr id="9" name="Picture 8">
            <a:extLst>
              <a:ext uri="{FF2B5EF4-FFF2-40B4-BE49-F238E27FC236}">
                <a16:creationId xmlns:a16="http://schemas.microsoft.com/office/drawing/2014/main" id="{8AA1DA06-C3D9-4141-942C-80E44A7C86C5}"/>
              </a:ext>
            </a:extLst>
          </p:cNvPr>
          <p:cNvPicPr>
            <a:picLocks noChangeAspect="1"/>
          </p:cNvPicPr>
          <p:nvPr/>
        </p:nvPicPr>
        <p:blipFill>
          <a:blip r:embed="rId4"/>
          <a:stretch>
            <a:fillRect/>
          </a:stretch>
        </p:blipFill>
        <p:spPr>
          <a:xfrm>
            <a:off x="1654138" y="4697158"/>
            <a:ext cx="8815228" cy="1255868"/>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2A30C71-A33F-4146-BCB6-B8D31DCFFA3D}"/>
                  </a:ext>
                </a:extLst>
              </p14:cNvPr>
              <p14:cNvContentPartPr/>
              <p14:nvPr/>
            </p14:nvContentPartPr>
            <p14:xfrm>
              <a:off x="9727182" y="3673262"/>
              <a:ext cx="638174" cy="9524"/>
            </p14:xfrm>
          </p:contentPart>
        </mc:Choice>
        <mc:Fallback>
          <p:pic>
            <p:nvPicPr>
              <p:cNvPr id="4" name="Ink 3">
                <a:extLst>
                  <a:ext uri="{FF2B5EF4-FFF2-40B4-BE49-F238E27FC236}">
                    <a16:creationId xmlns:a16="http://schemas.microsoft.com/office/drawing/2014/main" id="{D2A30C71-A33F-4146-BCB6-B8D31DCFFA3D}"/>
                  </a:ext>
                </a:extLst>
              </p:cNvPr>
              <p:cNvPicPr/>
              <p:nvPr/>
            </p:nvPicPr>
            <p:blipFill>
              <a:blip r:embed="rId6"/>
              <a:stretch>
                <a:fillRect/>
              </a:stretch>
            </p:blipFill>
            <p:spPr>
              <a:xfrm>
                <a:off x="9709266" y="3658381"/>
                <a:ext cx="673648" cy="3898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3BC472C2-1924-40BB-864A-C28D4CAFCAFC}"/>
                  </a:ext>
                </a:extLst>
              </p14:cNvPr>
              <p14:cNvContentPartPr/>
              <p14:nvPr/>
            </p14:nvContentPartPr>
            <p14:xfrm>
              <a:off x="4035994" y="3956057"/>
              <a:ext cx="628649" cy="9524"/>
            </p14:xfrm>
          </p:contentPart>
        </mc:Choice>
        <mc:Fallback>
          <p:pic>
            <p:nvPicPr>
              <p:cNvPr id="5" name="Ink 4">
                <a:extLst>
                  <a:ext uri="{FF2B5EF4-FFF2-40B4-BE49-F238E27FC236}">
                    <a16:creationId xmlns:a16="http://schemas.microsoft.com/office/drawing/2014/main" id="{3BC472C2-1924-40BB-864A-C28D4CAFCAFC}"/>
                  </a:ext>
                </a:extLst>
              </p:cNvPr>
              <p:cNvPicPr/>
              <p:nvPr/>
            </p:nvPicPr>
            <p:blipFill>
              <a:blip r:embed="rId8"/>
              <a:stretch>
                <a:fillRect/>
              </a:stretch>
            </p:blipFill>
            <p:spPr>
              <a:xfrm>
                <a:off x="4017971" y="3944152"/>
                <a:ext cx="664335" cy="3309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C14CE9D1-48EF-4C62-B5E2-35BECD56DAC2}"/>
                  </a:ext>
                </a:extLst>
              </p14:cNvPr>
              <p14:cNvContentPartPr/>
              <p14:nvPr/>
            </p14:nvContentPartPr>
            <p14:xfrm>
              <a:off x="3566483" y="3965081"/>
              <a:ext cx="247650" cy="9524"/>
            </p14:xfrm>
          </p:contentPart>
        </mc:Choice>
        <mc:Fallback>
          <p:pic>
            <p:nvPicPr>
              <p:cNvPr id="6" name="Ink 5">
                <a:extLst>
                  <a:ext uri="{FF2B5EF4-FFF2-40B4-BE49-F238E27FC236}">
                    <a16:creationId xmlns:a16="http://schemas.microsoft.com/office/drawing/2014/main" id="{C14CE9D1-48EF-4C62-B5E2-35BECD56DAC2}"/>
                  </a:ext>
                </a:extLst>
              </p:cNvPr>
              <p:cNvPicPr/>
              <p:nvPr/>
            </p:nvPicPr>
            <p:blipFill>
              <a:blip r:embed="rId10"/>
              <a:stretch>
                <a:fillRect/>
              </a:stretch>
            </p:blipFill>
            <p:spPr>
              <a:xfrm>
                <a:off x="3548433" y="3905556"/>
                <a:ext cx="283390" cy="127384"/>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3BCE8344-6A8D-4635-BF13-BC4087A77144}"/>
                  </a:ext>
                </a:extLst>
              </p14:cNvPr>
              <p14:cNvContentPartPr/>
              <p14:nvPr/>
            </p14:nvContentPartPr>
            <p14:xfrm>
              <a:off x="8752179" y="4241099"/>
              <a:ext cx="647700" cy="9524"/>
            </p14:xfrm>
          </p:contentPart>
        </mc:Choice>
        <mc:Fallback>
          <p:pic>
            <p:nvPicPr>
              <p:cNvPr id="7" name="Ink 6">
                <a:extLst>
                  <a:ext uri="{FF2B5EF4-FFF2-40B4-BE49-F238E27FC236}">
                    <a16:creationId xmlns:a16="http://schemas.microsoft.com/office/drawing/2014/main" id="{3BCE8344-6A8D-4635-BF13-BC4087A77144}"/>
                  </a:ext>
                </a:extLst>
              </p:cNvPr>
              <p:cNvPicPr/>
              <p:nvPr/>
            </p:nvPicPr>
            <p:blipFill>
              <a:blip r:embed="rId12"/>
              <a:stretch>
                <a:fillRect/>
              </a:stretch>
            </p:blipFill>
            <p:spPr>
              <a:xfrm>
                <a:off x="8734107" y="4221257"/>
                <a:ext cx="683483" cy="48811"/>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10EFB0CF-0C4A-4EA5-AC0D-ADB32267AEF0}"/>
                  </a:ext>
                </a:extLst>
              </p14:cNvPr>
              <p14:cNvContentPartPr/>
              <p14:nvPr/>
            </p14:nvContentPartPr>
            <p14:xfrm>
              <a:off x="2924257" y="3818237"/>
              <a:ext cx="914400" cy="19049"/>
            </p14:xfrm>
          </p:contentPart>
        </mc:Choice>
        <mc:Fallback>
          <p:pic>
            <p:nvPicPr>
              <p:cNvPr id="12" name="Ink 11">
                <a:extLst>
                  <a:ext uri="{FF2B5EF4-FFF2-40B4-BE49-F238E27FC236}">
                    <a16:creationId xmlns:a16="http://schemas.microsoft.com/office/drawing/2014/main" id="{10EFB0CF-0C4A-4EA5-AC0D-ADB32267AEF0}"/>
                  </a:ext>
                </a:extLst>
              </p:cNvPr>
              <p:cNvPicPr/>
              <p:nvPr/>
            </p:nvPicPr>
            <p:blipFill>
              <a:blip r:embed="rId14"/>
              <a:stretch>
                <a:fillRect/>
              </a:stretch>
            </p:blipFill>
            <p:spPr>
              <a:xfrm>
                <a:off x="2906271" y="3795560"/>
                <a:ext cx="950012" cy="6395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DDFFE06F-7EC4-49DE-8475-EC678A5718FF}"/>
                  </a:ext>
                </a:extLst>
              </p14:cNvPr>
              <p14:cNvContentPartPr/>
              <p14:nvPr/>
            </p14:nvContentPartPr>
            <p14:xfrm>
              <a:off x="7652011" y="3815728"/>
              <a:ext cx="314325" cy="9524"/>
            </p14:xfrm>
          </p:contentPart>
        </mc:Choice>
        <mc:Fallback>
          <p:pic>
            <p:nvPicPr>
              <p:cNvPr id="13" name="Ink 12">
                <a:extLst>
                  <a:ext uri="{FF2B5EF4-FFF2-40B4-BE49-F238E27FC236}">
                    <a16:creationId xmlns:a16="http://schemas.microsoft.com/office/drawing/2014/main" id="{DDFFE06F-7EC4-49DE-8475-EC678A5718FF}"/>
                  </a:ext>
                </a:extLst>
              </p:cNvPr>
              <p:cNvPicPr/>
              <p:nvPr/>
            </p:nvPicPr>
            <p:blipFill>
              <a:blip r:embed="rId16"/>
              <a:stretch>
                <a:fillRect/>
              </a:stretch>
            </p:blipFill>
            <p:spPr>
              <a:xfrm>
                <a:off x="7633905" y="3339528"/>
                <a:ext cx="350175"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296D8E50-08C9-405C-B748-9FCC1BB6D057}"/>
                  </a:ext>
                </a:extLst>
              </p14:cNvPr>
              <p14:cNvContentPartPr/>
              <p14:nvPr/>
            </p14:nvContentPartPr>
            <p14:xfrm>
              <a:off x="9936157" y="3515639"/>
              <a:ext cx="400050" cy="9524"/>
            </p14:xfrm>
          </p:contentPart>
        </mc:Choice>
        <mc:Fallback>
          <p:pic>
            <p:nvPicPr>
              <p:cNvPr id="14" name="Ink 13">
                <a:extLst>
                  <a:ext uri="{FF2B5EF4-FFF2-40B4-BE49-F238E27FC236}">
                    <a16:creationId xmlns:a16="http://schemas.microsoft.com/office/drawing/2014/main" id="{296D8E50-08C9-405C-B748-9FCC1BB6D057}"/>
                  </a:ext>
                </a:extLst>
              </p:cNvPr>
              <p:cNvPicPr/>
              <p:nvPr/>
            </p:nvPicPr>
            <p:blipFill>
              <a:blip r:embed="rId18"/>
              <a:stretch>
                <a:fillRect/>
              </a:stretch>
            </p:blipFill>
            <p:spPr>
              <a:xfrm>
                <a:off x="9918055" y="3472348"/>
                <a:ext cx="435892" cy="9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F8AAF46E-3C40-4BD0-AC68-046110001FED}"/>
                  </a:ext>
                </a:extLst>
              </p14:cNvPr>
              <p14:cNvContentPartPr/>
              <p14:nvPr/>
            </p14:nvContentPartPr>
            <p14:xfrm>
              <a:off x="1719741" y="3669034"/>
              <a:ext cx="57150" cy="9524"/>
            </p14:xfrm>
          </p:contentPart>
        </mc:Choice>
        <mc:Fallback>
          <p:pic>
            <p:nvPicPr>
              <p:cNvPr id="15" name="Ink 14">
                <a:extLst>
                  <a:ext uri="{FF2B5EF4-FFF2-40B4-BE49-F238E27FC236}">
                    <a16:creationId xmlns:a16="http://schemas.microsoft.com/office/drawing/2014/main" id="{F8AAF46E-3C40-4BD0-AC68-046110001FED}"/>
                  </a:ext>
                </a:extLst>
              </p:cNvPr>
              <p:cNvPicPr/>
              <p:nvPr/>
            </p:nvPicPr>
            <p:blipFill>
              <a:blip r:embed="rId20"/>
              <a:stretch>
                <a:fillRect/>
              </a:stretch>
            </p:blipFill>
            <p:spPr>
              <a:xfrm>
                <a:off x="1703030" y="3601005"/>
                <a:ext cx="90237" cy="144221"/>
              </a:xfrm>
              <a:prstGeom prst="rect">
                <a:avLst/>
              </a:prstGeom>
            </p:spPr>
          </p:pic>
        </mc:Fallback>
      </mc:AlternateContent>
    </p:spTree>
    <p:extLst>
      <p:ext uri="{BB962C8B-B14F-4D97-AF65-F5344CB8AC3E}">
        <p14:creationId xmlns:p14="http://schemas.microsoft.com/office/powerpoint/2010/main" val="817989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DC2CB-471C-0845-A7D5-4FB812DF090D}"/>
              </a:ext>
            </a:extLst>
          </p:cNvPr>
          <p:cNvSpPr>
            <a:spLocks noGrp="1"/>
          </p:cNvSpPr>
          <p:nvPr>
            <p:ph type="title"/>
          </p:nvPr>
        </p:nvSpPr>
        <p:spPr/>
        <p:txBody>
          <a:bodyPr/>
          <a:lstStyle/>
          <a:p>
            <a:r>
              <a:rPr lang="en-US" dirty="0"/>
              <a:t>Data Parsing</a:t>
            </a:r>
          </a:p>
        </p:txBody>
      </p:sp>
      <p:sp>
        <p:nvSpPr>
          <p:cNvPr id="9" name="Text Placeholder 8">
            <a:extLst>
              <a:ext uri="{FF2B5EF4-FFF2-40B4-BE49-F238E27FC236}">
                <a16:creationId xmlns:a16="http://schemas.microsoft.com/office/drawing/2014/main" id="{2A9A7468-E43D-6D48-9EB6-A4E2F0AF1C26}"/>
              </a:ext>
            </a:extLst>
          </p:cNvPr>
          <p:cNvSpPr>
            <a:spLocks noGrp="1"/>
          </p:cNvSpPr>
          <p:nvPr>
            <p:ph type="body" idx="1"/>
          </p:nvPr>
        </p:nvSpPr>
        <p:spPr/>
        <p:txBody>
          <a:bodyPr/>
          <a:lstStyle/>
          <a:p>
            <a:r>
              <a:rPr lang="en-US" dirty="0"/>
              <a:t>Extracting Data</a:t>
            </a:r>
          </a:p>
        </p:txBody>
      </p:sp>
      <p:pic>
        <p:nvPicPr>
          <p:cNvPr id="7" name="Content Placeholder 6">
            <a:extLst>
              <a:ext uri="{FF2B5EF4-FFF2-40B4-BE49-F238E27FC236}">
                <a16:creationId xmlns:a16="http://schemas.microsoft.com/office/drawing/2014/main" id="{D6767CF7-EDBC-B84D-8405-0412D1BA2B18}"/>
              </a:ext>
            </a:extLst>
          </p:cNvPr>
          <p:cNvPicPr>
            <a:picLocks noGrp="1" noChangeAspect="1"/>
          </p:cNvPicPr>
          <p:nvPr>
            <p:ph sz="half" idx="2"/>
          </p:nvPr>
        </p:nvPicPr>
        <p:blipFill>
          <a:blip r:embed="rId3"/>
          <a:stretch>
            <a:fillRect/>
          </a:stretch>
        </p:blipFill>
        <p:spPr>
          <a:xfrm>
            <a:off x="939203" y="2505075"/>
            <a:ext cx="4958956" cy="3684588"/>
          </a:xfrm>
          <a:prstGeom prst="rect">
            <a:avLst/>
          </a:prstGeom>
        </p:spPr>
      </p:pic>
      <p:sp>
        <p:nvSpPr>
          <p:cNvPr id="10" name="Text Placeholder 9">
            <a:extLst>
              <a:ext uri="{FF2B5EF4-FFF2-40B4-BE49-F238E27FC236}">
                <a16:creationId xmlns:a16="http://schemas.microsoft.com/office/drawing/2014/main" id="{1532ED1F-3D44-FE40-AF20-C5FB3540A77A}"/>
              </a:ext>
            </a:extLst>
          </p:cNvPr>
          <p:cNvSpPr>
            <a:spLocks noGrp="1"/>
          </p:cNvSpPr>
          <p:nvPr>
            <p:ph type="body" sz="quarter" idx="3"/>
          </p:nvPr>
        </p:nvSpPr>
        <p:spPr/>
        <p:txBody>
          <a:bodyPr/>
          <a:lstStyle/>
          <a:p>
            <a:r>
              <a:rPr lang="en-US" dirty="0"/>
              <a:t>Creating Features from Labeled Data</a:t>
            </a:r>
          </a:p>
        </p:txBody>
      </p:sp>
      <p:pic>
        <p:nvPicPr>
          <p:cNvPr id="8" name="Content Placeholder 7">
            <a:extLst>
              <a:ext uri="{FF2B5EF4-FFF2-40B4-BE49-F238E27FC236}">
                <a16:creationId xmlns:a16="http://schemas.microsoft.com/office/drawing/2014/main" id="{39082863-C78E-4441-9861-67454E7736E6}"/>
              </a:ext>
            </a:extLst>
          </p:cNvPr>
          <p:cNvPicPr>
            <a:picLocks noGrp="1" noChangeAspect="1"/>
          </p:cNvPicPr>
          <p:nvPr>
            <p:ph sz="quarter" idx="4"/>
          </p:nvPr>
        </p:nvPicPr>
        <p:blipFill>
          <a:blip r:embed="rId4"/>
          <a:stretch>
            <a:fillRect/>
          </a:stretch>
        </p:blipFill>
        <p:spPr>
          <a:xfrm>
            <a:off x="6172200" y="2841638"/>
            <a:ext cx="5183188" cy="3011461"/>
          </a:xfrm>
          <a:prstGeom prst="rect">
            <a:avLst/>
          </a:prstGeom>
        </p:spPr>
      </p:pic>
    </p:spTree>
    <p:extLst>
      <p:ext uri="{BB962C8B-B14F-4D97-AF65-F5344CB8AC3E}">
        <p14:creationId xmlns:p14="http://schemas.microsoft.com/office/powerpoint/2010/main" val="3132579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DC2CB-471C-0845-A7D5-4FB812DF090D}"/>
              </a:ext>
            </a:extLst>
          </p:cNvPr>
          <p:cNvSpPr>
            <a:spLocks noGrp="1"/>
          </p:cNvSpPr>
          <p:nvPr>
            <p:ph type="title"/>
          </p:nvPr>
        </p:nvSpPr>
        <p:spPr/>
        <p:txBody>
          <a:bodyPr/>
          <a:lstStyle/>
          <a:p>
            <a:r>
              <a:rPr lang="en-US" dirty="0"/>
              <a:t>Data Parsing</a:t>
            </a:r>
          </a:p>
        </p:txBody>
      </p:sp>
      <p:sp>
        <p:nvSpPr>
          <p:cNvPr id="9" name="Text Placeholder 8">
            <a:extLst>
              <a:ext uri="{FF2B5EF4-FFF2-40B4-BE49-F238E27FC236}">
                <a16:creationId xmlns:a16="http://schemas.microsoft.com/office/drawing/2014/main" id="{2A9A7468-E43D-6D48-9EB6-A4E2F0AF1C26}"/>
              </a:ext>
            </a:extLst>
          </p:cNvPr>
          <p:cNvSpPr>
            <a:spLocks noGrp="1"/>
          </p:cNvSpPr>
          <p:nvPr>
            <p:ph type="body" idx="1"/>
          </p:nvPr>
        </p:nvSpPr>
        <p:spPr/>
        <p:txBody>
          <a:bodyPr/>
          <a:lstStyle/>
          <a:p>
            <a:r>
              <a:rPr lang="en-US" dirty="0"/>
              <a:t>Creating Features from Unlabeled Data</a:t>
            </a:r>
          </a:p>
        </p:txBody>
      </p:sp>
      <p:sp>
        <p:nvSpPr>
          <p:cNvPr id="10" name="Text Placeholder 9">
            <a:extLst>
              <a:ext uri="{FF2B5EF4-FFF2-40B4-BE49-F238E27FC236}">
                <a16:creationId xmlns:a16="http://schemas.microsoft.com/office/drawing/2014/main" id="{1532ED1F-3D44-FE40-AF20-C5FB3540A77A}"/>
              </a:ext>
            </a:extLst>
          </p:cNvPr>
          <p:cNvSpPr>
            <a:spLocks noGrp="1"/>
          </p:cNvSpPr>
          <p:nvPr>
            <p:ph type="body" sz="quarter" idx="3"/>
          </p:nvPr>
        </p:nvSpPr>
        <p:spPr/>
        <p:txBody>
          <a:bodyPr/>
          <a:lstStyle/>
          <a:p>
            <a:r>
              <a:rPr lang="en-US" dirty="0"/>
              <a:t>Saving Features Data</a:t>
            </a:r>
          </a:p>
        </p:txBody>
      </p:sp>
      <p:pic>
        <p:nvPicPr>
          <p:cNvPr id="11" name="Content Placeholder 10">
            <a:extLst>
              <a:ext uri="{FF2B5EF4-FFF2-40B4-BE49-F238E27FC236}">
                <a16:creationId xmlns:a16="http://schemas.microsoft.com/office/drawing/2014/main" id="{CA12079D-8E09-E442-8294-BEA76502F34C}"/>
              </a:ext>
            </a:extLst>
          </p:cNvPr>
          <p:cNvPicPr>
            <a:picLocks noGrp="1" noChangeAspect="1"/>
          </p:cNvPicPr>
          <p:nvPr>
            <p:ph sz="half" idx="2"/>
          </p:nvPr>
        </p:nvPicPr>
        <p:blipFill>
          <a:blip r:embed="rId3"/>
          <a:stretch>
            <a:fillRect/>
          </a:stretch>
        </p:blipFill>
        <p:spPr>
          <a:xfrm>
            <a:off x="839788" y="2913850"/>
            <a:ext cx="5157787" cy="2867038"/>
          </a:xfrm>
          <a:prstGeom prst="rect">
            <a:avLst/>
          </a:prstGeom>
        </p:spPr>
      </p:pic>
      <p:pic>
        <p:nvPicPr>
          <p:cNvPr id="12" name="Content Placeholder 11">
            <a:extLst>
              <a:ext uri="{FF2B5EF4-FFF2-40B4-BE49-F238E27FC236}">
                <a16:creationId xmlns:a16="http://schemas.microsoft.com/office/drawing/2014/main" id="{6F56D4DE-94AF-A34B-942A-F06A9C22BD0B}"/>
              </a:ext>
            </a:extLst>
          </p:cNvPr>
          <p:cNvPicPr>
            <a:picLocks noGrp="1" noChangeAspect="1"/>
          </p:cNvPicPr>
          <p:nvPr>
            <p:ph sz="quarter" idx="4"/>
          </p:nvPr>
        </p:nvPicPr>
        <p:blipFill>
          <a:blip r:embed="rId4"/>
          <a:stretch>
            <a:fillRect/>
          </a:stretch>
        </p:blipFill>
        <p:spPr>
          <a:xfrm>
            <a:off x="6172200" y="3293102"/>
            <a:ext cx="5183188" cy="2108534"/>
          </a:xfrm>
          <a:prstGeom prst="rect">
            <a:avLst/>
          </a:prstGeom>
        </p:spPr>
      </p:pic>
    </p:spTree>
    <p:extLst>
      <p:ext uri="{BB962C8B-B14F-4D97-AF65-F5344CB8AC3E}">
        <p14:creationId xmlns:p14="http://schemas.microsoft.com/office/powerpoint/2010/main" val="728773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5165-6441-654A-9DE2-63BA1A03A835}"/>
              </a:ext>
            </a:extLst>
          </p:cNvPr>
          <p:cNvSpPr>
            <a:spLocks noGrp="1"/>
          </p:cNvSpPr>
          <p:nvPr>
            <p:ph type="title"/>
          </p:nvPr>
        </p:nvSpPr>
        <p:spPr/>
        <p:txBody>
          <a:bodyPr/>
          <a:lstStyle/>
          <a:p>
            <a:r>
              <a:rPr lang="en-US" dirty="0"/>
              <a:t>SFA Algorithm</a:t>
            </a:r>
          </a:p>
        </p:txBody>
      </p:sp>
      <p:pic>
        <p:nvPicPr>
          <p:cNvPr id="13" name="Content Placeholder 12">
            <a:extLst>
              <a:ext uri="{FF2B5EF4-FFF2-40B4-BE49-F238E27FC236}">
                <a16:creationId xmlns:a16="http://schemas.microsoft.com/office/drawing/2014/main" id="{E6C1469E-7B2F-6E45-B926-0D91CECF33E5}"/>
              </a:ext>
            </a:extLst>
          </p:cNvPr>
          <p:cNvPicPr>
            <a:picLocks noGrp="1" noChangeAspect="1"/>
          </p:cNvPicPr>
          <p:nvPr>
            <p:ph sz="half" idx="1"/>
          </p:nvPr>
        </p:nvPicPr>
        <p:blipFill>
          <a:blip r:embed="rId3"/>
          <a:stretch>
            <a:fillRect/>
          </a:stretch>
        </p:blipFill>
        <p:spPr>
          <a:xfrm>
            <a:off x="1259494" y="1825625"/>
            <a:ext cx="4339011" cy="4351338"/>
          </a:xfrm>
          <a:prstGeom prst="rect">
            <a:avLst/>
          </a:prstGeom>
        </p:spPr>
      </p:pic>
      <p:pic>
        <p:nvPicPr>
          <p:cNvPr id="14" name="Content Placeholder 13">
            <a:extLst>
              <a:ext uri="{FF2B5EF4-FFF2-40B4-BE49-F238E27FC236}">
                <a16:creationId xmlns:a16="http://schemas.microsoft.com/office/drawing/2014/main" id="{8D3E83EA-0D4A-1440-9532-064A4F258B88}"/>
              </a:ext>
            </a:extLst>
          </p:cNvPr>
          <p:cNvPicPr>
            <a:picLocks noGrp="1"/>
          </p:cNvPicPr>
          <p:nvPr>
            <p:ph sz="half" idx="2"/>
          </p:nvPr>
        </p:nvPicPr>
        <p:blipFill>
          <a:blip r:embed="rId4"/>
          <a:stretch>
            <a:fillRect/>
          </a:stretch>
        </p:blipFill>
        <p:spPr>
          <a:xfrm>
            <a:off x="6794270" y="1825625"/>
            <a:ext cx="4343400" cy="4355323"/>
          </a:xfrm>
          <a:prstGeom prst="rect">
            <a:avLst/>
          </a:prstGeom>
        </p:spPr>
      </p:pic>
    </p:spTree>
    <p:extLst>
      <p:ext uri="{BB962C8B-B14F-4D97-AF65-F5344CB8AC3E}">
        <p14:creationId xmlns:p14="http://schemas.microsoft.com/office/powerpoint/2010/main" val="817526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32EA-0B1C-E94A-9647-BF0F61B13325}"/>
              </a:ext>
            </a:extLst>
          </p:cNvPr>
          <p:cNvSpPr>
            <a:spLocks noGrp="1"/>
          </p:cNvSpPr>
          <p:nvPr>
            <p:ph type="title"/>
          </p:nvPr>
        </p:nvSpPr>
        <p:spPr/>
        <p:txBody>
          <a:bodyPr/>
          <a:lstStyle/>
          <a:p>
            <a:r>
              <a:rPr lang="en-US" dirty="0"/>
              <a:t>SFA Algorithm</a:t>
            </a:r>
          </a:p>
        </p:txBody>
      </p:sp>
      <p:sp>
        <p:nvSpPr>
          <p:cNvPr id="5" name="Text Placeholder 4">
            <a:extLst>
              <a:ext uri="{FF2B5EF4-FFF2-40B4-BE49-F238E27FC236}">
                <a16:creationId xmlns:a16="http://schemas.microsoft.com/office/drawing/2014/main" id="{F3D63BED-003F-FD43-8383-B5F1A23AC129}"/>
              </a:ext>
            </a:extLst>
          </p:cNvPr>
          <p:cNvSpPr>
            <a:spLocks noGrp="1"/>
          </p:cNvSpPr>
          <p:nvPr>
            <p:ph type="body" idx="1"/>
          </p:nvPr>
        </p:nvSpPr>
        <p:spPr/>
        <p:txBody>
          <a:bodyPr/>
          <a:lstStyle/>
          <a:p>
            <a:r>
              <a:rPr lang="en-US" dirty="0"/>
              <a:t>Training</a:t>
            </a:r>
          </a:p>
        </p:txBody>
      </p:sp>
      <p:pic>
        <p:nvPicPr>
          <p:cNvPr id="9" name="Content Placeholder 8">
            <a:extLst>
              <a:ext uri="{FF2B5EF4-FFF2-40B4-BE49-F238E27FC236}">
                <a16:creationId xmlns:a16="http://schemas.microsoft.com/office/drawing/2014/main" id="{B7E40630-0CCB-FE4A-AB2D-33A970790B16}"/>
              </a:ext>
            </a:extLst>
          </p:cNvPr>
          <p:cNvPicPr>
            <a:picLocks noGrp="1" noChangeAspect="1"/>
          </p:cNvPicPr>
          <p:nvPr>
            <p:ph sz="half" idx="2"/>
          </p:nvPr>
        </p:nvPicPr>
        <p:blipFill>
          <a:blip r:embed="rId3"/>
          <a:stretch>
            <a:fillRect/>
          </a:stretch>
        </p:blipFill>
        <p:spPr>
          <a:xfrm>
            <a:off x="1361281" y="3293269"/>
            <a:ext cx="4114800" cy="2108200"/>
          </a:xfrm>
          <a:prstGeom prst="rect">
            <a:avLst/>
          </a:prstGeom>
        </p:spPr>
      </p:pic>
      <p:sp>
        <p:nvSpPr>
          <p:cNvPr id="7" name="Text Placeholder 6">
            <a:extLst>
              <a:ext uri="{FF2B5EF4-FFF2-40B4-BE49-F238E27FC236}">
                <a16:creationId xmlns:a16="http://schemas.microsoft.com/office/drawing/2014/main" id="{3ADB9F11-8452-9949-9ABF-6A617A7BA3DC}"/>
              </a:ext>
            </a:extLst>
          </p:cNvPr>
          <p:cNvSpPr>
            <a:spLocks noGrp="1"/>
          </p:cNvSpPr>
          <p:nvPr>
            <p:ph type="body" sz="quarter" idx="3"/>
          </p:nvPr>
        </p:nvSpPr>
        <p:spPr/>
        <p:txBody>
          <a:bodyPr/>
          <a:lstStyle/>
          <a:p>
            <a:r>
              <a:rPr lang="en-US" dirty="0"/>
              <a:t>Accuracy</a:t>
            </a:r>
          </a:p>
        </p:txBody>
      </p:sp>
      <p:pic>
        <p:nvPicPr>
          <p:cNvPr id="10" name="Content Placeholder 9">
            <a:extLst>
              <a:ext uri="{FF2B5EF4-FFF2-40B4-BE49-F238E27FC236}">
                <a16:creationId xmlns:a16="http://schemas.microsoft.com/office/drawing/2014/main" id="{5BD1331E-4C33-BB4B-AFC2-051D7F6A300C}"/>
              </a:ext>
            </a:extLst>
          </p:cNvPr>
          <p:cNvPicPr>
            <a:picLocks noGrp="1" noChangeAspect="1"/>
          </p:cNvPicPr>
          <p:nvPr>
            <p:ph sz="quarter" idx="4"/>
          </p:nvPr>
        </p:nvPicPr>
        <p:blipFill>
          <a:blip r:embed="rId4"/>
          <a:stretch>
            <a:fillRect/>
          </a:stretch>
        </p:blipFill>
        <p:spPr>
          <a:xfrm>
            <a:off x="6706394" y="3699669"/>
            <a:ext cx="4114800" cy="1295400"/>
          </a:xfrm>
          <a:prstGeom prst="rect">
            <a:avLst/>
          </a:prstGeom>
        </p:spPr>
      </p:pic>
    </p:spTree>
    <p:extLst>
      <p:ext uri="{BB962C8B-B14F-4D97-AF65-F5344CB8AC3E}">
        <p14:creationId xmlns:p14="http://schemas.microsoft.com/office/powerpoint/2010/main" val="1978289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1EFC-21C5-7C47-8F73-51A04EBED3C6}"/>
              </a:ext>
            </a:extLst>
          </p:cNvPr>
          <p:cNvSpPr>
            <a:spLocks noGrp="1"/>
          </p:cNvSpPr>
          <p:nvPr>
            <p:ph type="title"/>
          </p:nvPr>
        </p:nvSpPr>
        <p:spPr/>
        <p:txBody>
          <a:bodyPr/>
          <a:lstStyle/>
          <a:p>
            <a:r>
              <a:rPr lang="en-US" dirty="0"/>
              <a:t>Overall Results</a:t>
            </a:r>
          </a:p>
        </p:txBody>
      </p:sp>
      <p:sp>
        <p:nvSpPr>
          <p:cNvPr id="6" name="Text Placeholder 5">
            <a:extLst>
              <a:ext uri="{FF2B5EF4-FFF2-40B4-BE49-F238E27FC236}">
                <a16:creationId xmlns:a16="http://schemas.microsoft.com/office/drawing/2014/main" id="{AFBD16EB-75F3-C848-BF81-6697C8A4FD75}"/>
              </a:ext>
            </a:extLst>
          </p:cNvPr>
          <p:cNvSpPr>
            <a:spLocks noGrp="1"/>
          </p:cNvSpPr>
          <p:nvPr>
            <p:ph type="body" idx="1"/>
          </p:nvPr>
        </p:nvSpPr>
        <p:spPr/>
        <p:txBody>
          <a:bodyPr/>
          <a:lstStyle/>
          <a:p>
            <a:r>
              <a:rPr lang="en-US" dirty="0"/>
              <a:t>Survey Experiments</a:t>
            </a:r>
          </a:p>
        </p:txBody>
      </p:sp>
      <p:sp>
        <p:nvSpPr>
          <p:cNvPr id="9" name="Text Placeholder 8">
            <a:extLst>
              <a:ext uri="{FF2B5EF4-FFF2-40B4-BE49-F238E27FC236}">
                <a16:creationId xmlns:a16="http://schemas.microsoft.com/office/drawing/2014/main" id="{9D70947E-064E-7946-ACC0-DAA262382D1A}"/>
              </a:ext>
            </a:extLst>
          </p:cNvPr>
          <p:cNvSpPr>
            <a:spLocks noGrp="1"/>
          </p:cNvSpPr>
          <p:nvPr>
            <p:ph type="body" sz="quarter" idx="3"/>
          </p:nvPr>
        </p:nvSpPr>
        <p:spPr/>
        <p:txBody>
          <a:bodyPr/>
          <a:lstStyle/>
          <a:p>
            <a:r>
              <a:rPr lang="en-US" dirty="0"/>
              <a:t>Our Experiments</a:t>
            </a:r>
          </a:p>
        </p:txBody>
      </p:sp>
      <p:pic>
        <p:nvPicPr>
          <p:cNvPr id="11" name="Content Placeholder 12">
            <a:extLst>
              <a:ext uri="{FF2B5EF4-FFF2-40B4-BE49-F238E27FC236}">
                <a16:creationId xmlns:a16="http://schemas.microsoft.com/office/drawing/2014/main" id="{0B5B1833-2FEA-CA47-B5F9-CE12ADE81126}"/>
              </a:ext>
            </a:extLst>
          </p:cNvPr>
          <p:cNvPicPr>
            <a:picLocks noGrp="1" noChangeAspect="1"/>
          </p:cNvPicPr>
          <p:nvPr>
            <p:ph sz="half" idx="2"/>
          </p:nvPr>
        </p:nvPicPr>
        <p:blipFill>
          <a:blip r:embed="rId3"/>
          <a:stretch>
            <a:fillRect/>
          </a:stretch>
        </p:blipFill>
        <p:spPr>
          <a:xfrm>
            <a:off x="894056" y="2505075"/>
            <a:ext cx="5049250" cy="3684588"/>
          </a:xfrm>
          <a:prstGeom prst="rect">
            <a:avLst/>
          </a:prstGeom>
        </p:spPr>
      </p:pic>
      <p:pic>
        <p:nvPicPr>
          <p:cNvPr id="12" name="Content Placeholder 7">
            <a:extLst>
              <a:ext uri="{FF2B5EF4-FFF2-40B4-BE49-F238E27FC236}">
                <a16:creationId xmlns:a16="http://schemas.microsoft.com/office/drawing/2014/main" id="{2866BB7D-027D-454E-9FBB-FC00B885BA69}"/>
              </a:ext>
            </a:extLst>
          </p:cNvPr>
          <p:cNvPicPr>
            <a:picLocks noGrp="1" noChangeAspect="1"/>
          </p:cNvPicPr>
          <p:nvPr>
            <p:ph sz="quarter" idx="4"/>
          </p:nvPr>
        </p:nvPicPr>
        <p:blipFill>
          <a:blip r:embed="rId4"/>
          <a:stretch>
            <a:fillRect/>
          </a:stretch>
        </p:blipFill>
        <p:spPr>
          <a:xfrm>
            <a:off x="7013923" y="2505075"/>
            <a:ext cx="3499742" cy="3684588"/>
          </a:xfrm>
          <a:prstGeom prst="rect">
            <a:avLst/>
          </a:prstGeom>
        </p:spPr>
      </p:pic>
      <p:sp>
        <p:nvSpPr>
          <p:cNvPr id="13" name="Frame 12">
            <a:extLst>
              <a:ext uri="{FF2B5EF4-FFF2-40B4-BE49-F238E27FC236}">
                <a16:creationId xmlns:a16="http://schemas.microsoft.com/office/drawing/2014/main" id="{4240297B-C2CC-DC40-B160-5C7BDF4012C7}"/>
              </a:ext>
            </a:extLst>
          </p:cNvPr>
          <p:cNvSpPr/>
          <p:nvPr/>
        </p:nvSpPr>
        <p:spPr>
          <a:xfrm>
            <a:off x="5164857" y="4230357"/>
            <a:ext cx="667921" cy="1507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164CB5E8-B46D-464A-933C-F38E70CC7EB6}"/>
              </a:ext>
            </a:extLst>
          </p:cNvPr>
          <p:cNvSpPr/>
          <p:nvPr/>
        </p:nvSpPr>
        <p:spPr>
          <a:xfrm>
            <a:off x="5164857" y="4391130"/>
            <a:ext cx="667921" cy="1507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5FD88F31-2B49-3140-9BA0-0B464967D516}"/>
              </a:ext>
            </a:extLst>
          </p:cNvPr>
          <p:cNvSpPr/>
          <p:nvPr/>
        </p:nvSpPr>
        <p:spPr>
          <a:xfrm>
            <a:off x="5166537" y="5025846"/>
            <a:ext cx="667921" cy="1507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899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6A5CC8-61BD-C64C-90E9-84C312B23D14}"/>
              </a:ext>
            </a:extLst>
          </p:cNvPr>
          <p:cNvSpPr>
            <a:spLocks noGrp="1"/>
          </p:cNvSpPr>
          <p:nvPr>
            <p:ph type="title"/>
          </p:nvPr>
        </p:nvSpPr>
        <p:spPr/>
        <p:txBody>
          <a:bodyPr/>
          <a:lstStyle/>
          <a:p>
            <a:r>
              <a:rPr lang="en-US" dirty="0"/>
              <a:t>Insights</a:t>
            </a:r>
          </a:p>
        </p:txBody>
      </p:sp>
      <p:graphicFrame>
        <p:nvGraphicFramePr>
          <p:cNvPr id="2" name="Content Placeholder 1">
            <a:extLst>
              <a:ext uri="{FF2B5EF4-FFF2-40B4-BE49-F238E27FC236}">
                <a16:creationId xmlns:a16="http://schemas.microsoft.com/office/drawing/2014/main" id="{49BEED01-6567-D14A-98A4-16FB8D5A55EC}"/>
              </a:ext>
            </a:extLst>
          </p:cNvPr>
          <p:cNvGraphicFramePr>
            <a:graphicFrameLocks noGrp="1"/>
          </p:cNvGraphicFramePr>
          <p:nvPr>
            <p:ph idx="1"/>
            <p:extLst>
              <p:ext uri="{D42A27DB-BD31-4B8C-83A1-F6EECF244321}">
                <p14:modId xmlns:p14="http://schemas.microsoft.com/office/powerpoint/2010/main" val="24750451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417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Overview of the Transfer Learning Survey (Zhuang et al.)</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130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6650-23CD-4E42-8CB2-DFED5CD15840}"/>
              </a:ext>
            </a:extLst>
          </p:cNvPr>
          <p:cNvSpPr>
            <a:spLocks noGrp="1"/>
          </p:cNvSpPr>
          <p:nvPr>
            <p:ph type="title"/>
          </p:nvPr>
        </p:nvSpPr>
        <p:spPr/>
        <p:txBody>
          <a:bodyPr/>
          <a:lstStyle/>
          <a:p>
            <a:r>
              <a:rPr lang="en-US" dirty="0"/>
              <a:t>Pertinent Question</a:t>
            </a:r>
          </a:p>
        </p:txBody>
      </p:sp>
      <p:graphicFrame>
        <p:nvGraphicFramePr>
          <p:cNvPr id="4" name="Content Placeholder 3">
            <a:extLst>
              <a:ext uri="{FF2B5EF4-FFF2-40B4-BE49-F238E27FC236}">
                <a16:creationId xmlns:a16="http://schemas.microsoft.com/office/drawing/2014/main" id="{10D07F59-A805-8345-B7C1-99D4BFBB0A9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7008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a:t>Special Considerations</a:t>
            </a:r>
            <a:endParaRPr lang="en-US" dirty="0"/>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0938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A1A1D9-F22E-8D4C-B8FC-E66DEE64980D}"/>
              </a:ext>
            </a:extLst>
          </p:cNvPr>
          <p:cNvSpPr>
            <a:spLocks noGrp="1"/>
          </p:cNvSpPr>
          <p:nvPr>
            <p:ph type="title"/>
          </p:nvPr>
        </p:nvSpPr>
        <p:spPr/>
        <p:txBody>
          <a:bodyPr/>
          <a:lstStyle/>
          <a:p>
            <a:r>
              <a:rPr lang="en-US" dirty="0"/>
              <a:t>TL Survey GitHub Repo</a:t>
            </a:r>
          </a:p>
        </p:txBody>
      </p:sp>
      <p:graphicFrame>
        <p:nvGraphicFramePr>
          <p:cNvPr id="10" name="Content Placeholder 9">
            <a:extLst>
              <a:ext uri="{FF2B5EF4-FFF2-40B4-BE49-F238E27FC236}">
                <a16:creationId xmlns:a16="http://schemas.microsoft.com/office/drawing/2014/main" id="{89610C9F-E289-474C-ACFD-35019D8FDD97}"/>
              </a:ext>
            </a:extLst>
          </p:cNvPr>
          <p:cNvGraphicFramePr>
            <a:graphicFrameLocks noGrp="1"/>
          </p:cNvGraphicFramePr>
          <p:nvPr>
            <p:ph sz="half" idx="1"/>
            <p:extLst>
              <p:ext uri="{D42A27DB-BD31-4B8C-83A1-F6EECF244321}">
                <p14:modId xmlns:p14="http://schemas.microsoft.com/office/powerpoint/2010/main" val="109558619"/>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Customizing your BinderHub deployment — BinderHub 0.1.0 documentation">
            <a:extLst>
              <a:ext uri="{FF2B5EF4-FFF2-40B4-BE49-F238E27FC236}">
                <a16:creationId xmlns:a16="http://schemas.microsoft.com/office/drawing/2014/main" id="{9582DFB2-CA3C-CC45-8663-56C76DA358A4}"/>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985000" y="3474244"/>
            <a:ext cx="3556000" cy="105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87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A1A1D9-F22E-8D4C-B8FC-E66DEE64980D}"/>
              </a:ext>
            </a:extLst>
          </p:cNvPr>
          <p:cNvSpPr>
            <a:spLocks noGrp="1"/>
          </p:cNvSpPr>
          <p:nvPr>
            <p:ph type="title"/>
          </p:nvPr>
        </p:nvSpPr>
        <p:spPr/>
        <p:txBody>
          <a:bodyPr/>
          <a:lstStyle/>
          <a:p>
            <a:r>
              <a:rPr lang="en-US" dirty="0"/>
              <a:t>MATLAB</a:t>
            </a:r>
          </a:p>
        </p:txBody>
      </p:sp>
      <p:graphicFrame>
        <p:nvGraphicFramePr>
          <p:cNvPr id="16" name="Content Placeholder 15">
            <a:extLst>
              <a:ext uri="{FF2B5EF4-FFF2-40B4-BE49-F238E27FC236}">
                <a16:creationId xmlns:a16="http://schemas.microsoft.com/office/drawing/2014/main" id="{41EADCC3-E65A-8B40-84D4-4E1A8ADC4867}"/>
              </a:ext>
            </a:extLst>
          </p:cNvPr>
          <p:cNvGraphicFramePr>
            <a:graphicFrameLocks noGrp="1"/>
          </p:cNvGraphicFramePr>
          <p:nvPr>
            <p:ph idx="1"/>
            <p:extLst>
              <p:ext uri="{D42A27DB-BD31-4B8C-83A1-F6EECF244321}">
                <p14:modId xmlns:p14="http://schemas.microsoft.com/office/powerpoint/2010/main" val="357845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5049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5C6C-0822-054A-A674-E9CFB2B581AA}"/>
              </a:ext>
            </a:extLst>
          </p:cNvPr>
          <p:cNvSpPr>
            <a:spLocks noGrp="1"/>
          </p:cNvSpPr>
          <p:nvPr>
            <p:ph type="title"/>
          </p:nvPr>
        </p:nvSpPr>
        <p:spPr/>
        <p:txBody>
          <a:bodyPr/>
          <a:lstStyle/>
          <a:p>
            <a:r>
              <a:rPr lang="en-US" dirty="0" err="1"/>
              <a:t>MTrick</a:t>
            </a:r>
            <a:r>
              <a:rPr lang="en-US" dirty="0"/>
              <a:t> with Python &amp; MATLAB</a:t>
            </a:r>
          </a:p>
        </p:txBody>
      </p:sp>
      <p:sp>
        <p:nvSpPr>
          <p:cNvPr id="3" name="Text Placeholder 2">
            <a:extLst>
              <a:ext uri="{FF2B5EF4-FFF2-40B4-BE49-F238E27FC236}">
                <a16:creationId xmlns:a16="http://schemas.microsoft.com/office/drawing/2014/main" id="{D004AC8F-ECB5-5A4A-B588-6DF58FAC3F02}"/>
              </a:ext>
            </a:extLst>
          </p:cNvPr>
          <p:cNvSpPr>
            <a:spLocks noGrp="1"/>
          </p:cNvSpPr>
          <p:nvPr>
            <p:ph type="body" idx="1"/>
          </p:nvPr>
        </p:nvSpPr>
        <p:spPr/>
        <p:txBody>
          <a:bodyPr/>
          <a:lstStyle/>
          <a:p>
            <a:r>
              <a:rPr lang="en-US" dirty="0"/>
              <a:t>Importing MATLAB in Python</a:t>
            </a:r>
          </a:p>
        </p:txBody>
      </p:sp>
      <p:pic>
        <p:nvPicPr>
          <p:cNvPr id="7" name="Content Placeholder 6">
            <a:extLst>
              <a:ext uri="{FF2B5EF4-FFF2-40B4-BE49-F238E27FC236}">
                <a16:creationId xmlns:a16="http://schemas.microsoft.com/office/drawing/2014/main" id="{14BC04EE-6ECD-9945-9D5E-A8F03865A944}"/>
              </a:ext>
            </a:extLst>
          </p:cNvPr>
          <p:cNvPicPr>
            <a:picLocks noGrp="1" noChangeAspect="1"/>
          </p:cNvPicPr>
          <p:nvPr>
            <p:ph sz="half" idx="2"/>
          </p:nvPr>
        </p:nvPicPr>
        <p:blipFill>
          <a:blip r:embed="rId3"/>
          <a:stretch>
            <a:fillRect/>
          </a:stretch>
        </p:blipFill>
        <p:spPr>
          <a:xfrm>
            <a:off x="836611" y="3429000"/>
            <a:ext cx="3210442" cy="950893"/>
          </a:xfrm>
          <a:prstGeom prst="rect">
            <a:avLst/>
          </a:prstGeom>
        </p:spPr>
      </p:pic>
      <p:sp>
        <p:nvSpPr>
          <p:cNvPr id="5" name="Text Placeholder 4">
            <a:extLst>
              <a:ext uri="{FF2B5EF4-FFF2-40B4-BE49-F238E27FC236}">
                <a16:creationId xmlns:a16="http://schemas.microsoft.com/office/drawing/2014/main" id="{B836B352-6823-E34E-84E6-9D953F617A7C}"/>
              </a:ext>
            </a:extLst>
          </p:cNvPr>
          <p:cNvSpPr>
            <a:spLocks noGrp="1"/>
          </p:cNvSpPr>
          <p:nvPr>
            <p:ph type="body" sz="quarter" idx="3"/>
          </p:nvPr>
        </p:nvSpPr>
        <p:spPr>
          <a:xfrm>
            <a:off x="5167896" y="1681163"/>
            <a:ext cx="6187492" cy="823912"/>
          </a:xfrm>
        </p:spPr>
        <p:txBody>
          <a:bodyPr/>
          <a:lstStyle/>
          <a:p>
            <a:r>
              <a:rPr lang="en-US" dirty="0" err="1"/>
              <a:t>MTrick</a:t>
            </a:r>
            <a:r>
              <a:rPr lang="en-US" dirty="0"/>
              <a:t>: Python with MATLAB backend</a:t>
            </a:r>
          </a:p>
        </p:txBody>
      </p:sp>
      <p:pic>
        <p:nvPicPr>
          <p:cNvPr id="8" name="Content Placeholder 7">
            <a:extLst>
              <a:ext uri="{FF2B5EF4-FFF2-40B4-BE49-F238E27FC236}">
                <a16:creationId xmlns:a16="http://schemas.microsoft.com/office/drawing/2014/main" id="{F2234B30-7A83-3046-8A9C-A76A86776F5D}"/>
              </a:ext>
            </a:extLst>
          </p:cNvPr>
          <p:cNvPicPr>
            <a:picLocks noGrp="1" noChangeAspect="1"/>
          </p:cNvPicPr>
          <p:nvPr>
            <p:ph sz="quarter" idx="4"/>
          </p:nvPr>
        </p:nvPicPr>
        <p:blipFill>
          <a:blip r:embed="rId4"/>
          <a:stretch>
            <a:fillRect/>
          </a:stretch>
        </p:blipFill>
        <p:spPr>
          <a:xfrm>
            <a:off x="5167897" y="2784297"/>
            <a:ext cx="6187492" cy="2689591"/>
          </a:xfrm>
          <a:prstGeom prst="rect">
            <a:avLst/>
          </a:prstGeom>
        </p:spPr>
      </p:pic>
    </p:spTree>
    <p:extLst>
      <p:ext uri="{BB962C8B-B14F-4D97-AF65-F5344CB8AC3E}">
        <p14:creationId xmlns:p14="http://schemas.microsoft.com/office/powerpoint/2010/main" val="281985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Ed Questions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2676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err="1"/>
              <a:t>TaskTrAdaBoost</a:t>
            </a:r>
            <a:r>
              <a:rPr lang="en-US" dirty="0"/>
              <a:t> - Question</a:t>
            </a:r>
          </a:p>
        </p:txBody>
      </p:sp>
      <p:sp>
        <p:nvSpPr>
          <p:cNvPr id="5" name="Content Placeholder 4">
            <a:extLst>
              <a:ext uri="{FF2B5EF4-FFF2-40B4-BE49-F238E27FC236}">
                <a16:creationId xmlns:a16="http://schemas.microsoft.com/office/drawing/2014/main" id="{AE3BB57C-4CF9-B94A-964B-E0D0D444DA60}"/>
              </a:ext>
            </a:extLst>
          </p:cNvPr>
          <p:cNvSpPr>
            <a:spLocks noGrp="1"/>
          </p:cNvSpPr>
          <p:nvPr>
            <p:ph idx="1"/>
          </p:nvPr>
        </p:nvSpPr>
        <p:spPr/>
        <p:txBody>
          <a:bodyPr>
            <a:normAutofit/>
          </a:bodyPr>
          <a:lstStyle/>
          <a:p>
            <a:r>
              <a:rPr lang="en-US" dirty="0"/>
              <a:t>The authors justify the use of ensemble strategies such as </a:t>
            </a:r>
            <a:r>
              <a:rPr lang="en-US" dirty="0" err="1"/>
              <a:t>TaskTrAdaBoost</a:t>
            </a:r>
            <a:r>
              <a:rPr lang="en-US" dirty="0"/>
              <a:t> on the grounds that combining data from multiple product domains would not be successful because the data are generated from different distributions. Why then can we use models trained on ImageNet for medical applications, given that ImageNet does not contain medical images?</a:t>
            </a:r>
          </a:p>
        </p:txBody>
      </p:sp>
    </p:spTree>
    <p:extLst>
      <p:ext uri="{BB962C8B-B14F-4D97-AF65-F5344CB8AC3E}">
        <p14:creationId xmlns:p14="http://schemas.microsoft.com/office/powerpoint/2010/main" val="634840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0C679-D803-154B-93BE-0C2B6C18D5EE}"/>
              </a:ext>
            </a:extLst>
          </p:cNvPr>
          <p:cNvSpPr>
            <a:spLocks noGrp="1"/>
          </p:cNvSpPr>
          <p:nvPr>
            <p:ph type="title"/>
          </p:nvPr>
        </p:nvSpPr>
        <p:spPr/>
        <p:txBody>
          <a:bodyPr/>
          <a:lstStyle/>
          <a:p>
            <a:r>
              <a:rPr lang="en-US" dirty="0" err="1"/>
              <a:t>TaskTrAdaBoost</a:t>
            </a:r>
            <a:r>
              <a:rPr lang="en-US" dirty="0"/>
              <a:t> – Response</a:t>
            </a:r>
          </a:p>
        </p:txBody>
      </p:sp>
      <p:sp>
        <p:nvSpPr>
          <p:cNvPr id="8" name="Content Placeholder 7">
            <a:extLst>
              <a:ext uri="{FF2B5EF4-FFF2-40B4-BE49-F238E27FC236}">
                <a16:creationId xmlns:a16="http://schemas.microsoft.com/office/drawing/2014/main" id="{D9F5A1F1-DC8F-9143-9816-240366A87104}"/>
              </a:ext>
            </a:extLst>
          </p:cNvPr>
          <p:cNvSpPr>
            <a:spLocks noGrp="1"/>
          </p:cNvSpPr>
          <p:nvPr>
            <p:ph idx="1"/>
          </p:nvPr>
        </p:nvSpPr>
        <p:spPr/>
        <p:txBody>
          <a:bodyPr>
            <a:normAutofit lnSpcReduction="10000"/>
          </a:bodyPr>
          <a:lstStyle/>
          <a:p>
            <a:r>
              <a:rPr lang="en-US" dirty="0"/>
              <a:t>There are multiple reason for the same:</a:t>
            </a:r>
          </a:p>
          <a:p>
            <a:pPr marL="914400" lvl="1" indent="-457200">
              <a:buFont typeface="+mj-lt"/>
              <a:buAutoNum type="arabicPeriod"/>
            </a:pPr>
            <a:r>
              <a:rPr lang="en-US" dirty="0"/>
              <a:t>Firstly, Keyword author uses is “may not work”</a:t>
            </a:r>
          </a:p>
          <a:p>
            <a:pPr marL="914400" lvl="1" indent="-457200">
              <a:buFont typeface="+mj-lt"/>
              <a:buAutoNum type="arabicPeriod"/>
            </a:pPr>
            <a:r>
              <a:rPr lang="en-US" dirty="0"/>
              <a:t>Secondly, ImageNet to Medical images is not a multi-source domain problem</a:t>
            </a:r>
          </a:p>
          <a:p>
            <a:pPr marL="914400" lvl="1" indent="-457200">
              <a:buFont typeface="+mj-lt"/>
              <a:buAutoNum type="arabicPeriod"/>
            </a:pPr>
            <a:r>
              <a:rPr lang="en-US" dirty="0"/>
              <a:t>Thirdly, don’t forget deep learning models do not work for every  domain</a:t>
            </a:r>
          </a:p>
          <a:p>
            <a:pPr marL="914400" lvl="1" indent="-457200">
              <a:buFont typeface="+mj-lt"/>
              <a:buAutoNum type="arabicPeriod"/>
            </a:pPr>
            <a:r>
              <a:rPr lang="en-US" dirty="0"/>
              <a:t>Finally, amount of data required for models to learn similar level of generalization as (ImageNet Models), may not be available in the source domain</a:t>
            </a:r>
          </a:p>
          <a:p>
            <a:endParaRPr lang="en-US" dirty="0"/>
          </a:p>
          <a:p>
            <a:r>
              <a:rPr lang="en-US" dirty="0"/>
              <a:t>Our final thought:</a:t>
            </a:r>
          </a:p>
          <a:p>
            <a:pPr lvl="1"/>
            <a:r>
              <a:rPr lang="en-US" dirty="0"/>
              <a:t>How about combining </a:t>
            </a:r>
            <a:r>
              <a:rPr lang="en-US" dirty="0" err="1"/>
              <a:t>TaskTrAdaBoost</a:t>
            </a:r>
            <a:r>
              <a:rPr lang="en-US" dirty="0"/>
              <a:t> with Deep Learning Models</a:t>
            </a:r>
          </a:p>
        </p:txBody>
      </p:sp>
    </p:spTree>
    <p:extLst>
      <p:ext uri="{BB962C8B-B14F-4D97-AF65-F5344CB8AC3E}">
        <p14:creationId xmlns:p14="http://schemas.microsoft.com/office/powerpoint/2010/main" val="2948780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Questions Please!</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2413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F67A1-BCE8-9940-AA3C-1AAA596EAFE3}"/>
              </a:ext>
            </a:extLst>
          </p:cNvPr>
          <p:cNvSpPr>
            <a:spLocks noGrp="1"/>
          </p:cNvSpPr>
          <p:nvPr>
            <p:ph type="title"/>
          </p:nvPr>
        </p:nvSpPr>
        <p:spPr/>
        <p:txBody>
          <a:bodyPr/>
          <a:lstStyle/>
          <a:p>
            <a:r>
              <a:rPr lang="en-US" dirty="0"/>
              <a:t>Thanks!</a:t>
            </a:r>
          </a:p>
        </p:txBody>
      </p:sp>
      <p:sp>
        <p:nvSpPr>
          <p:cNvPr id="5" name="Text Placeholder 4">
            <a:extLst>
              <a:ext uri="{FF2B5EF4-FFF2-40B4-BE49-F238E27FC236}">
                <a16:creationId xmlns:a16="http://schemas.microsoft.com/office/drawing/2014/main" id="{79987726-E075-2E48-8795-DBC3D0B2517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7100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AFF4-F572-4B4E-B761-7B561FF0C2F4}"/>
              </a:ext>
            </a:extLst>
          </p:cNvPr>
          <p:cNvSpPr>
            <a:spLocks noGrp="1"/>
          </p:cNvSpPr>
          <p:nvPr>
            <p:ph type="title"/>
          </p:nvPr>
        </p:nvSpPr>
        <p:spPr/>
        <p:txBody>
          <a:bodyPr/>
          <a:lstStyle/>
          <a:p>
            <a:r>
              <a:rPr lang="en-US" dirty="0"/>
              <a:t>Transfer Learning</a:t>
            </a:r>
          </a:p>
        </p:txBody>
      </p:sp>
      <p:sp>
        <p:nvSpPr>
          <p:cNvPr id="4" name="Text Placeholder 3">
            <a:extLst>
              <a:ext uri="{FF2B5EF4-FFF2-40B4-BE49-F238E27FC236}">
                <a16:creationId xmlns:a16="http://schemas.microsoft.com/office/drawing/2014/main" id="{685F3260-07C9-0B48-A4D2-24215BBAADC9}"/>
              </a:ext>
            </a:extLst>
          </p:cNvPr>
          <p:cNvSpPr>
            <a:spLocks noGrp="1"/>
          </p:cNvSpPr>
          <p:nvPr>
            <p:ph type="body" idx="1"/>
          </p:nvPr>
        </p:nvSpPr>
        <p:spPr/>
        <p:txBody>
          <a:bodyPr/>
          <a:lstStyle/>
          <a:p>
            <a:r>
              <a:rPr lang="en-US" dirty="0"/>
              <a:t>Generalization of Experience</a:t>
            </a:r>
          </a:p>
        </p:txBody>
      </p:sp>
      <p:sp>
        <p:nvSpPr>
          <p:cNvPr id="5" name="Content Placeholder 4">
            <a:extLst>
              <a:ext uri="{FF2B5EF4-FFF2-40B4-BE49-F238E27FC236}">
                <a16:creationId xmlns:a16="http://schemas.microsoft.com/office/drawing/2014/main" id="{74DFD2E1-CD27-4B43-9455-A4888B75D084}"/>
              </a:ext>
            </a:extLst>
          </p:cNvPr>
          <p:cNvSpPr>
            <a:spLocks noGrp="1"/>
          </p:cNvSpPr>
          <p:nvPr>
            <p:ph sz="half" idx="2"/>
          </p:nvPr>
        </p:nvSpPr>
        <p:spPr/>
        <p:txBody>
          <a:bodyPr>
            <a:normAutofit fontScale="92500"/>
          </a:bodyPr>
          <a:lstStyle/>
          <a:p>
            <a:r>
              <a:rPr lang="en-US" dirty="0"/>
              <a:t>Prerequisite </a:t>
            </a:r>
          </a:p>
          <a:p>
            <a:pPr lvl="1"/>
            <a:r>
              <a:rPr lang="en-US" dirty="0"/>
              <a:t>There needs to be a connection between two learning activities</a:t>
            </a:r>
            <a:r>
              <a:rPr lang="en-US" dirty="0">
                <a:effectLst/>
              </a:rPr>
              <a:t> </a:t>
            </a:r>
            <a:endParaRPr lang="en-US" dirty="0"/>
          </a:p>
        </p:txBody>
      </p:sp>
      <p:sp>
        <p:nvSpPr>
          <p:cNvPr id="6" name="Text Placeholder 5">
            <a:extLst>
              <a:ext uri="{FF2B5EF4-FFF2-40B4-BE49-F238E27FC236}">
                <a16:creationId xmlns:a16="http://schemas.microsoft.com/office/drawing/2014/main" id="{C67B022B-8468-8E48-B0BD-9B7B5C425906}"/>
              </a:ext>
            </a:extLst>
          </p:cNvPr>
          <p:cNvSpPr>
            <a:spLocks noGrp="1"/>
          </p:cNvSpPr>
          <p:nvPr>
            <p:ph type="body" sz="quarter" idx="3"/>
          </p:nvPr>
        </p:nvSpPr>
        <p:spPr/>
        <p:txBody>
          <a:bodyPr/>
          <a:lstStyle/>
          <a:p>
            <a:r>
              <a:rPr lang="en-US" dirty="0"/>
              <a:t>Categories of Transfer Learning</a:t>
            </a:r>
          </a:p>
        </p:txBody>
      </p:sp>
      <p:sp>
        <p:nvSpPr>
          <p:cNvPr id="7" name="Content Placeholder 6">
            <a:extLst>
              <a:ext uri="{FF2B5EF4-FFF2-40B4-BE49-F238E27FC236}">
                <a16:creationId xmlns:a16="http://schemas.microsoft.com/office/drawing/2014/main" id="{C7FBE996-1D5F-B44B-9264-8B7BE80D94A0}"/>
              </a:ext>
            </a:extLst>
          </p:cNvPr>
          <p:cNvSpPr>
            <a:spLocks noGrp="1"/>
          </p:cNvSpPr>
          <p:nvPr>
            <p:ph sz="quarter" idx="4"/>
          </p:nvPr>
        </p:nvSpPr>
        <p:spPr/>
        <p:txBody>
          <a:bodyPr>
            <a:normAutofit fontScale="92500"/>
          </a:bodyPr>
          <a:lstStyle/>
          <a:p>
            <a:r>
              <a:rPr lang="en-US" dirty="0"/>
              <a:t>Homogeneous TL</a:t>
            </a:r>
          </a:p>
          <a:p>
            <a:pPr lvl="1"/>
            <a:r>
              <a:rPr lang="en-US" dirty="0"/>
              <a:t>Source and Target in the same feature space</a:t>
            </a:r>
          </a:p>
          <a:p>
            <a:pPr lvl="1"/>
            <a:r>
              <a:rPr lang="en-US" dirty="0"/>
              <a:t>Differ only in marginal distributions</a:t>
            </a:r>
            <a:r>
              <a:rPr lang="en-US" dirty="0">
                <a:effectLst/>
              </a:rPr>
              <a:t> </a:t>
            </a:r>
            <a:endParaRPr lang="en-US" dirty="0"/>
          </a:p>
          <a:p>
            <a:r>
              <a:rPr lang="en-US" dirty="0">
                <a:solidFill>
                  <a:schemeClr val="accent2">
                    <a:lumMod val="50000"/>
                  </a:schemeClr>
                </a:solidFill>
              </a:rPr>
              <a:t>Heterogeneous TL</a:t>
            </a:r>
          </a:p>
          <a:p>
            <a:pPr lvl="1"/>
            <a:r>
              <a:rPr lang="en-US" dirty="0"/>
              <a:t>Domains have different feature space</a:t>
            </a:r>
          </a:p>
          <a:p>
            <a:pPr lvl="1"/>
            <a:r>
              <a:rPr lang="en-US" dirty="0"/>
              <a:t>Requires feature space adaptation in addition to distribution adaptation</a:t>
            </a:r>
          </a:p>
          <a:p>
            <a:r>
              <a:rPr lang="en-US" dirty="0">
                <a:solidFill>
                  <a:schemeClr val="accent2">
                    <a:lumMod val="50000"/>
                  </a:schemeClr>
                </a:solidFill>
              </a:rPr>
              <a:t>RTL, LTL, OTL</a:t>
            </a:r>
          </a:p>
          <a:p>
            <a:pPr lvl="1"/>
            <a:endParaRPr lang="en-US" dirty="0"/>
          </a:p>
        </p:txBody>
      </p:sp>
      <p:pic>
        <p:nvPicPr>
          <p:cNvPr id="8" name="Picture 7">
            <a:extLst>
              <a:ext uri="{FF2B5EF4-FFF2-40B4-BE49-F238E27FC236}">
                <a16:creationId xmlns:a16="http://schemas.microsoft.com/office/drawing/2014/main" id="{2EB31486-6EF1-9549-A6BF-ED694DD833B1}"/>
              </a:ext>
            </a:extLst>
          </p:cNvPr>
          <p:cNvPicPr>
            <a:picLocks noChangeAspect="1"/>
          </p:cNvPicPr>
          <p:nvPr/>
        </p:nvPicPr>
        <p:blipFill>
          <a:blip r:embed="rId3"/>
          <a:stretch>
            <a:fillRect/>
          </a:stretch>
        </p:blipFill>
        <p:spPr>
          <a:xfrm>
            <a:off x="1011491" y="3739794"/>
            <a:ext cx="4714748" cy="2034282"/>
          </a:xfrm>
          <a:prstGeom prst="rect">
            <a:avLst/>
          </a:prstGeom>
        </p:spPr>
      </p:pic>
    </p:spTree>
    <p:extLst>
      <p:ext uri="{BB962C8B-B14F-4D97-AF65-F5344CB8AC3E}">
        <p14:creationId xmlns:p14="http://schemas.microsoft.com/office/powerpoint/2010/main" val="3512207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8FE1-5C37-4C4C-8F6C-1F369FE4A88F}"/>
              </a:ext>
            </a:extLst>
          </p:cNvPr>
          <p:cNvSpPr>
            <a:spLocks noGrp="1"/>
          </p:cNvSpPr>
          <p:nvPr>
            <p:ph type="title"/>
          </p:nvPr>
        </p:nvSpPr>
        <p:spPr/>
        <p:txBody>
          <a:bodyPr/>
          <a:lstStyle/>
          <a:p>
            <a:r>
              <a:rPr lang="en-US" dirty="0"/>
              <a:t>Applications of TL</a:t>
            </a:r>
          </a:p>
        </p:txBody>
      </p:sp>
      <p:graphicFrame>
        <p:nvGraphicFramePr>
          <p:cNvPr id="4" name="Content Placeholder 3">
            <a:extLst>
              <a:ext uri="{FF2B5EF4-FFF2-40B4-BE49-F238E27FC236}">
                <a16:creationId xmlns:a16="http://schemas.microsoft.com/office/drawing/2014/main" id="{7E80D28A-D43C-2847-9AEB-5E416A4FC39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9613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3FAE-EFEA-6F44-9303-56568F446B03}"/>
              </a:ext>
            </a:extLst>
          </p:cNvPr>
          <p:cNvSpPr>
            <a:spLocks noGrp="1"/>
          </p:cNvSpPr>
          <p:nvPr>
            <p:ph type="title"/>
          </p:nvPr>
        </p:nvSpPr>
        <p:spPr/>
        <p:txBody>
          <a:bodyPr/>
          <a:lstStyle/>
          <a:p>
            <a:r>
              <a:rPr lang="en-US" dirty="0"/>
              <a:t>Experiments</a:t>
            </a:r>
          </a:p>
        </p:txBody>
      </p:sp>
      <p:sp>
        <p:nvSpPr>
          <p:cNvPr id="4" name="Text Placeholder 3">
            <a:extLst>
              <a:ext uri="{FF2B5EF4-FFF2-40B4-BE49-F238E27FC236}">
                <a16:creationId xmlns:a16="http://schemas.microsoft.com/office/drawing/2014/main" id="{63269101-2124-EC4D-ACDF-83D738C07429}"/>
              </a:ext>
            </a:extLst>
          </p:cNvPr>
          <p:cNvSpPr>
            <a:spLocks noGrp="1"/>
          </p:cNvSpPr>
          <p:nvPr>
            <p:ph type="body" idx="1"/>
          </p:nvPr>
        </p:nvSpPr>
        <p:spPr/>
        <p:txBody>
          <a:bodyPr/>
          <a:lstStyle/>
          <a:p>
            <a:r>
              <a:rPr lang="en-US" dirty="0"/>
              <a:t>Datasets</a:t>
            </a:r>
          </a:p>
        </p:txBody>
      </p:sp>
      <p:sp>
        <p:nvSpPr>
          <p:cNvPr id="5" name="Content Placeholder 4">
            <a:extLst>
              <a:ext uri="{FF2B5EF4-FFF2-40B4-BE49-F238E27FC236}">
                <a16:creationId xmlns:a16="http://schemas.microsoft.com/office/drawing/2014/main" id="{B457F551-F95C-8F45-B733-0D3E8B010A95}"/>
              </a:ext>
            </a:extLst>
          </p:cNvPr>
          <p:cNvSpPr>
            <a:spLocks noGrp="1"/>
          </p:cNvSpPr>
          <p:nvPr>
            <p:ph sz="half" idx="2"/>
          </p:nvPr>
        </p:nvSpPr>
        <p:spPr/>
        <p:txBody>
          <a:bodyPr/>
          <a:lstStyle/>
          <a:p>
            <a:r>
              <a:rPr lang="en-US" dirty="0"/>
              <a:t>Three Datasets</a:t>
            </a:r>
          </a:p>
          <a:p>
            <a:pPr lvl="1"/>
            <a:r>
              <a:rPr lang="en-US" dirty="0"/>
              <a:t>Amazon Reviews (Sentiment)</a:t>
            </a:r>
          </a:p>
          <a:p>
            <a:pPr lvl="1"/>
            <a:r>
              <a:rPr lang="en-US" dirty="0"/>
              <a:t>Reuter-21578 (Text Categories)</a:t>
            </a:r>
          </a:p>
          <a:p>
            <a:pPr lvl="1"/>
            <a:r>
              <a:rPr lang="en-US" dirty="0"/>
              <a:t>Office-31 (Object Detection)</a:t>
            </a:r>
          </a:p>
        </p:txBody>
      </p:sp>
      <p:sp>
        <p:nvSpPr>
          <p:cNvPr id="6" name="Text Placeholder 5">
            <a:extLst>
              <a:ext uri="{FF2B5EF4-FFF2-40B4-BE49-F238E27FC236}">
                <a16:creationId xmlns:a16="http://schemas.microsoft.com/office/drawing/2014/main" id="{04E4639D-CD8A-C94B-B328-9BB9E3793004}"/>
              </a:ext>
            </a:extLst>
          </p:cNvPr>
          <p:cNvSpPr>
            <a:spLocks noGrp="1"/>
          </p:cNvSpPr>
          <p:nvPr>
            <p:ph type="body" sz="quarter" idx="3"/>
          </p:nvPr>
        </p:nvSpPr>
        <p:spPr/>
        <p:txBody>
          <a:bodyPr/>
          <a:lstStyle/>
          <a:p>
            <a:r>
              <a:rPr lang="en-US" dirty="0"/>
              <a:t>Setup</a:t>
            </a:r>
          </a:p>
        </p:txBody>
      </p:sp>
      <p:sp>
        <p:nvSpPr>
          <p:cNvPr id="7" name="Content Placeholder 6">
            <a:extLst>
              <a:ext uri="{FF2B5EF4-FFF2-40B4-BE49-F238E27FC236}">
                <a16:creationId xmlns:a16="http://schemas.microsoft.com/office/drawing/2014/main" id="{0ED27F5D-3DD4-D549-ADC7-7852571CEC33}"/>
              </a:ext>
            </a:extLst>
          </p:cNvPr>
          <p:cNvSpPr>
            <a:spLocks noGrp="1"/>
          </p:cNvSpPr>
          <p:nvPr>
            <p:ph sz="quarter" idx="4"/>
          </p:nvPr>
        </p:nvSpPr>
        <p:spPr/>
        <p:txBody>
          <a:bodyPr/>
          <a:lstStyle/>
          <a:p>
            <a:r>
              <a:rPr lang="en-US" dirty="0"/>
              <a:t>11 model across 12 experiments on Amazon Reviews</a:t>
            </a:r>
          </a:p>
          <a:p>
            <a:r>
              <a:rPr lang="en-US" dirty="0"/>
              <a:t>14 models across 6 experiments on Reuters-21578</a:t>
            </a:r>
          </a:p>
          <a:p>
            <a:r>
              <a:rPr lang="en-US" dirty="0"/>
              <a:t>8 models across 6 experiments on Office-31</a:t>
            </a:r>
          </a:p>
          <a:p>
            <a:r>
              <a:rPr lang="en-US" dirty="0"/>
              <a:t>20 different models evaluated</a:t>
            </a:r>
          </a:p>
          <a:p>
            <a:r>
              <a:rPr lang="en-US" dirty="0"/>
              <a:t>Results averaged across 3 trails</a:t>
            </a:r>
          </a:p>
        </p:txBody>
      </p:sp>
      <p:pic>
        <p:nvPicPr>
          <p:cNvPr id="8" name="Picture 7">
            <a:extLst>
              <a:ext uri="{FF2B5EF4-FFF2-40B4-BE49-F238E27FC236}">
                <a16:creationId xmlns:a16="http://schemas.microsoft.com/office/drawing/2014/main" id="{8FE2AD79-32BB-D946-B387-89D1043F36D9}"/>
              </a:ext>
            </a:extLst>
          </p:cNvPr>
          <p:cNvPicPr>
            <a:picLocks noChangeAspect="1"/>
          </p:cNvPicPr>
          <p:nvPr/>
        </p:nvPicPr>
        <p:blipFill>
          <a:blip r:embed="rId3"/>
          <a:stretch>
            <a:fillRect/>
          </a:stretch>
        </p:blipFill>
        <p:spPr>
          <a:xfrm>
            <a:off x="836612" y="4511753"/>
            <a:ext cx="5259388" cy="1233837"/>
          </a:xfrm>
          <a:prstGeom prst="rect">
            <a:avLst/>
          </a:prstGeom>
        </p:spPr>
      </p:pic>
    </p:spTree>
    <p:extLst>
      <p:ext uri="{BB962C8B-B14F-4D97-AF65-F5344CB8AC3E}">
        <p14:creationId xmlns:p14="http://schemas.microsoft.com/office/powerpoint/2010/main" val="2967365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3C65-9944-E94D-9388-AA44761B5168}"/>
              </a:ext>
            </a:extLst>
          </p:cNvPr>
          <p:cNvSpPr>
            <a:spLocks noGrp="1"/>
          </p:cNvSpPr>
          <p:nvPr>
            <p:ph type="title"/>
          </p:nvPr>
        </p:nvSpPr>
        <p:spPr/>
        <p:txBody>
          <a:bodyPr/>
          <a:lstStyle/>
          <a:p>
            <a:r>
              <a:rPr lang="en-US" dirty="0"/>
              <a:t>Amazon Reviews</a:t>
            </a:r>
          </a:p>
        </p:txBody>
      </p:sp>
      <p:pic>
        <p:nvPicPr>
          <p:cNvPr id="13" name="Content Placeholder 12">
            <a:extLst>
              <a:ext uri="{FF2B5EF4-FFF2-40B4-BE49-F238E27FC236}">
                <a16:creationId xmlns:a16="http://schemas.microsoft.com/office/drawing/2014/main" id="{8CEEBE50-1B5E-A944-BF95-0F1C90C1E65D}"/>
              </a:ext>
            </a:extLst>
          </p:cNvPr>
          <p:cNvPicPr>
            <a:picLocks noGrp="1" noChangeAspect="1"/>
          </p:cNvPicPr>
          <p:nvPr>
            <p:ph sz="half" idx="1"/>
          </p:nvPr>
        </p:nvPicPr>
        <p:blipFill>
          <a:blip r:embed="rId3"/>
          <a:stretch>
            <a:fillRect/>
          </a:stretch>
        </p:blipFill>
        <p:spPr>
          <a:xfrm>
            <a:off x="838200" y="2110710"/>
            <a:ext cx="5181600" cy="3781167"/>
          </a:xfrm>
          <a:prstGeom prst="rect">
            <a:avLst/>
          </a:prstGeom>
        </p:spPr>
      </p:pic>
      <p:sp>
        <p:nvSpPr>
          <p:cNvPr id="12" name="Content Placeholder 11">
            <a:extLst>
              <a:ext uri="{FF2B5EF4-FFF2-40B4-BE49-F238E27FC236}">
                <a16:creationId xmlns:a16="http://schemas.microsoft.com/office/drawing/2014/main" id="{780BEFA5-B110-5642-B0E9-46BF26B720BC}"/>
              </a:ext>
            </a:extLst>
          </p:cNvPr>
          <p:cNvSpPr>
            <a:spLocks noGrp="1"/>
          </p:cNvSpPr>
          <p:nvPr>
            <p:ph sz="half" idx="2"/>
          </p:nvPr>
        </p:nvSpPr>
        <p:spPr/>
        <p:txBody>
          <a:bodyPr>
            <a:normAutofit fontScale="92500" lnSpcReduction="10000"/>
          </a:bodyPr>
          <a:lstStyle/>
          <a:p>
            <a:r>
              <a:rPr lang="en-US" dirty="0"/>
              <a:t>Models that performed well in all 12 experiments</a:t>
            </a:r>
          </a:p>
          <a:p>
            <a:pPr lvl="1"/>
            <a:r>
              <a:rPr lang="en-US" dirty="0"/>
              <a:t>HDIC: feature reduction – clustering</a:t>
            </a:r>
          </a:p>
          <a:p>
            <a:pPr lvl="1"/>
            <a:r>
              <a:rPr lang="en-US" dirty="0"/>
              <a:t>SCL: feature selection</a:t>
            </a:r>
          </a:p>
          <a:p>
            <a:pPr lvl="1"/>
            <a:r>
              <a:rPr lang="en-US" dirty="0"/>
              <a:t>SFA: feature alignment</a:t>
            </a:r>
          </a:p>
          <a:p>
            <a:pPr lvl="1"/>
            <a:r>
              <a:rPr lang="en-US" dirty="0" err="1"/>
              <a:t>MTrick</a:t>
            </a:r>
            <a:r>
              <a:rPr lang="en-US" dirty="0"/>
              <a:t>: feature reduction – clustering</a:t>
            </a:r>
          </a:p>
          <a:p>
            <a:pPr lvl="1"/>
            <a:r>
              <a:rPr lang="en-US" dirty="0"/>
              <a:t>SDA: feature encoding</a:t>
            </a:r>
          </a:p>
          <a:p>
            <a:r>
              <a:rPr lang="en-US" dirty="0"/>
              <a:t>Source domain: electronics or kitchen</a:t>
            </a:r>
          </a:p>
          <a:p>
            <a:pPr lvl="1"/>
            <a:r>
              <a:rPr lang="en-US" dirty="0"/>
              <a:t>All models did well</a:t>
            </a:r>
          </a:p>
          <a:p>
            <a:pPr lvl="1"/>
            <a:r>
              <a:rPr lang="en-US" dirty="0"/>
              <a:t>Domains may contain more transferable information</a:t>
            </a:r>
          </a:p>
        </p:txBody>
      </p:sp>
    </p:spTree>
    <p:extLst>
      <p:ext uri="{BB962C8B-B14F-4D97-AF65-F5344CB8AC3E}">
        <p14:creationId xmlns:p14="http://schemas.microsoft.com/office/powerpoint/2010/main" val="2131526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64C68A86-527A-9D4E-A988-EDF501588B22}"/>
              </a:ext>
            </a:extLst>
          </p:cNvPr>
          <p:cNvPicPr>
            <a:picLocks noChangeAspect="1"/>
          </p:cNvPicPr>
          <p:nvPr/>
        </p:nvPicPr>
        <p:blipFill>
          <a:blip r:embed="rId3"/>
          <a:stretch>
            <a:fillRect/>
          </a:stretch>
        </p:blipFill>
        <p:spPr>
          <a:xfrm>
            <a:off x="838200" y="2661572"/>
            <a:ext cx="10515600" cy="2987672"/>
          </a:xfrm>
          <a:prstGeom prst="rect">
            <a:avLst/>
          </a:prstGeom>
        </p:spPr>
      </p:pic>
      <p:sp>
        <p:nvSpPr>
          <p:cNvPr id="2" name="Title 1">
            <a:extLst>
              <a:ext uri="{FF2B5EF4-FFF2-40B4-BE49-F238E27FC236}">
                <a16:creationId xmlns:a16="http://schemas.microsoft.com/office/drawing/2014/main" id="{60E23778-7CCE-2F4F-807B-D885D2BD88C4}"/>
              </a:ext>
            </a:extLst>
          </p:cNvPr>
          <p:cNvSpPr>
            <a:spLocks noGrp="1"/>
          </p:cNvSpPr>
          <p:nvPr>
            <p:ph type="title"/>
          </p:nvPr>
        </p:nvSpPr>
        <p:spPr/>
        <p:txBody>
          <a:bodyPr/>
          <a:lstStyle/>
          <a:p>
            <a:r>
              <a:rPr lang="en-US" dirty="0"/>
              <a:t>Reuters-21578</a:t>
            </a:r>
          </a:p>
        </p:txBody>
      </p:sp>
      <p:sp>
        <p:nvSpPr>
          <p:cNvPr id="11" name="Content Placeholder 10">
            <a:extLst>
              <a:ext uri="{FF2B5EF4-FFF2-40B4-BE49-F238E27FC236}">
                <a16:creationId xmlns:a16="http://schemas.microsoft.com/office/drawing/2014/main" id="{E4E8B25F-6580-6745-A2B8-C099C49C82AF}"/>
              </a:ext>
            </a:extLst>
          </p:cNvPr>
          <p:cNvSpPr>
            <a:spLocks noGrp="1"/>
          </p:cNvSpPr>
          <p:nvPr>
            <p:ph sz="half" idx="1"/>
          </p:nvPr>
        </p:nvSpPr>
        <p:spPr/>
        <p:txBody>
          <a:bodyPr>
            <a:normAutofit/>
          </a:bodyPr>
          <a:lstStyle/>
          <a:p>
            <a:r>
              <a:rPr lang="en-US" sz="2600" dirty="0"/>
              <a:t>Orgs vs People and Orgs vs Places does better than People vs Places</a:t>
            </a:r>
          </a:p>
        </p:txBody>
      </p:sp>
      <p:sp>
        <p:nvSpPr>
          <p:cNvPr id="14" name="Content Placeholder 13">
            <a:extLst>
              <a:ext uri="{FF2B5EF4-FFF2-40B4-BE49-F238E27FC236}">
                <a16:creationId xmlns:a16="http://schemas.microsoft.com/office/drawing/2014/main" id="{121B8B6B-7C79-6F47-86A9-BE4022EC7CB4}"/>
              </a:ext>
            </a:extLst>
          </p:cNvPr>
          <p:cNvSpPr>
            <a:spLocks noGrp="1"/>
          </p:cNvSpPr>
          <p:nvPr>
            <p:ph sz="half" idx="2"/>
          </p:nvPr>
        </p:nvSpPr>
        <p:spPr/>
        <p:txBody>
          <a:bodyPr/>
          <a:lstStyle/>
          <a:p>
            <a:r>
              <a:rPr lang="en-US" sz="2000" dirty="0"/>
              <a:t>HIDC, SFA, </a:t>
            </a:r>
            <a:r>
              <a:rPr lang="en-US" sz="2000" dirty="0" err="1"/>
              <a:t>Mtrick</a:t>
            </a:r>
            <a:r>
              <a:rPr lang="en-US" sz="2000" dirty="0"/>
              <a:t> are consistent across 3 tasks</a:t>
            </a:r>
          </a:p>
          <a:p>
            <a:r>
              <a:rPr lang="en-US" sz="2000" dirty="0" err="1"/>
              <a:t>CoCC</a:t>
            </a:r>
            <a:r>
              <a:rPr lang="en-US" sz="2000" dirty="0"/>
              <a:t> does well on People vs Places as well</a:t>
            </a:r>
          </a:p>
          <a:p>
            <a:endParaRPr lang="en-US" dirty="0"/>
          </a:p>
        </p:txBody>
      </p:sp>
    </p:spTree>
    <p:extLst>
      <p:ext uri="{BB962C8B-B14F-4D97-AF65-F5344CB8AC3E}">
        <p14:creationId xmlns:p14="http://schemas.microsoft.com/office/powerpoint/2010/main" val="2256015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5796-A5E8-9A4C-8ABC-C3B1503792F2}"/>
              </a:ext>
            </a:extLst>
          </p:cNvPr>
          <p:cNvSpPr>
            <a:spLocks noGrp="1"/>
          </p:cNvSpPr>
          <p:nvPr>
            <p:ph type="title"/>
          </p:nvPr>
        </p:nvSpPr>
        <p:spPr/>
        <p:txBody>
          <a:bodyPr/>
          <a:lstStyle/>
          <a:p>
            <a:r>
              <a:rPr lang="en-US" dirty="0"/>
              <a:t>Office-31</a:t>
            </a:r>
          </a:p>
        </p:txBody>
      </p:sp>
      <p:pic>
        <p:nvPicPr>
          <p:cNvPr id="5" name="Content Placeholder 4">
            <a:extLst>
              <a:ext uri="{FF2B5EF4-FFF2-40B4-BE49-F238E27FC236}">
                <a16:creationId xmlns:a16="http://schemas.microsoft.com/office/drawing/2014/main" id="{E2C0F9AA-4C73-0C49-9A89-DED9F05C8B84}"/>
              </a:ext>
            </a:extLst>
          </p:cNvPr>
          <p:cNvPicPr>
            <a:picLocks noGrp="1" noChangeAspect="1"/>
          </p:cNvPicPr>
          <p:nvPr>
            <p:ph sz="half" idx="1"/>
          </p:nvPr>
        </p:nvPicPr>
        <p:blipFill>
          <a:blip r:embed="rId3"/>
          <a:stretch>
            <a:fillRect/>
          </a:stretch>
        </p:blipFill>
        <p:spPr>
          <a:prstGeom prst="rect">
            <a:avLst/>
          </a:prstGeom>
        </p:spPr>
      </p:pic>
      <p:sp>
        <p:nvSpPr>
          <p:cNvPr id="4" name="Content Placeholder 3">
            <a:extLst>
              <a:ext uri="{FF2B5EF4-FFF2-40B4-BE49-F238E27FC236}">
                <a16:creationId xmlns:a16="http://schemas.microsoft.com/office/drawing/2014/main" id="{1624F89B-B7A3-1046-A79F-4B60FCF1933F}"/>
              </a:ext>
            </a:extLst>
          </p:cNvPr>
          <p:cNvSpPr>
            <a:spLocks noGrp="1"/>
          </p:cNvSpPr>
          <p:nvPr>
            <p:ph sz="half" idx="2"/>
          </p:nvPr>
        </p:nvSpPr>
        <p:spPr/>
        <p:txBody>
          <a:bodyPr>
            <a:normAutofit lnSpcReduction="10000"/>
          </a:bodyPr>
          <a:lstStyle/>
          <a:p>
            <a:r>
              <a:rPr lang="en-US" dirty="0"/>
              <a:t>All 7 algorithms have excellent performance on 2 tasks</a:t>
            </a:r>
          </a:p>
          <a:p>
            <a:pPr lvl="1"/>
            <a:r>
              <a:rPr lang="en-US" dirty="0"/>
              <a:t>D </a:t>
            </a:r>
            <a:r>
              <a:rPr lang="en-US" dirty="0">
                <a:sym typeface="Wingdings" pitchFamily="2" charset="2"/>
              </a:rPr>
              <a:t> W</a:t>
            </a:r>
          </a:p>
          <a:p>
            <a:pPr lvl="1"/>
            <a:r>
              <a:rPr lang="en-US" dirty="0">
                <a:sym typeface="Wingdings" pitchFamily="2" charset="2"/>
              </a:rPr>
              <a:t>W  D</a:t>
            </a:r>
          </a:p>
          <a:p>
            <a:pPr lvl="1"/>
            <a:r>
              <a:rPr lang="en-US" dirty="0" err="1">
                <a:sym typeface="Wingdings" pitchFamily="2" charset="2"/>
              </a:rPr>
              <a:t>WebCam</a:t>
            </a:r>
            <a:r>
              <a:rPr lang="en-US" dirty="0">
                <a:sym typeface="Wingdings" pitchFamily="2" charset="2"/>
              </a:rPr>
              <a:t> and DSLR are more closely related with each other than Amazon</a:t>
            </a:r>
          </a:p>
          <a:p>
            <a:r>
              <a:rPr lang="en-US" dirty="0">
                <a:sym typeface="Wingdings" pitchFamily="2" charset="2"/>
              </a:rPr>
              <a:t>CAN outperforms other 6 algorithms</a:t>
            </a:r>
          </a:p>
          <a:p>
            <a:r>
              <a:rPr lang="en-US" dirty="0">
                <a:sym typeface="Wingdings" pitchFamily="2" charset="2"/>
              </a:rPr>
              <a:t>Adversarial Networks do a good job as well</a:t>
            </a:r>
            <a:endParaRPr lang="en-US" dirty="0"/>
          </a:p>
        </p:txBody>
      </p:sp>
    </p:spTree>
    <p:extLst>
      <p:ext uri="{BB962C8B-B14F-4D97-AF65-F5344CB8AC3E}">
        <p14:creationId xmlns:p14="http://schemas.microsoft.com/office/powerpoint/2010/main" val="738919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2532-6137-4240-AD28-D28E2CA2FE12}"/>
              </a:ext>
            </a:extLst>
          </p:cNvPr>
          <p:cNvSpPr>
            <a:spLocks noGrp="1"/>
          </p:cNvSpPr>
          <p:nvPr>
            <p:ph type="title"/>
          </p:nvPr>
        </p:nvSpPr>
        <p:spPr/>
        <p:txBody>
          <a:bodyPr/>
          <a:lstStyle/>
          <a:p>
            <a:r>
              <a:rPr lang="en-US"/>
              <a:t>Spectral Feature Clustering - Assumptions</a:t>
            </a:r>
            <a:endParaRPr lang="en-US" dirty="0"/>
          </a:p>
        </p:txBody>
      </p:sp>
      <p:graphicFrame>
        <p:nvGraphicFramePr>
          <p:cNvPr id="9" name="Content Placeholder 8">
            <a:extLst>
              <a:ext uri="{FF2B5EF4-FFF2-40B4-BE49-F238E27FC236}">
                <a16:creationId xmlns:a16="http://schemas.microsoft.com/office/drawing/2014/main" id="{354B5AEA-03B9-504B-B0D9-F2A23BC63E8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545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36B9-E9C8-4EB6-AE10-CEF7FB96E796}"/>
              </a:ext>
            </a:extLst>
          </p:cNvPr>
          <p:cNvSpPr>
            <a:spLocks noGrp="1"/>
          </p:cNvSpPr>
          <p:nvPr>
            <p:ph type="title"/>
          </p:nvPr>
        </p:nvSpPr>
        <p:spPr/>
        <p:txBody>
          <a:bodyPr/>
          <a:lstStyle/>
          <a:p>
            <a:r>
              <a:rPr lang="en-US" b="1" dirty="0">
                <a:cs typeface="Calibri Light"/>
              </a:rPr>
              <a:t>Running the </a:t>
            </a:r>
            <a:r>
              <a:rPr lang="en-US" b="1" dirty="0" err="1">
                <a:cs typeface="Calibri Light"/>
              </a:rPr>
              <a:t>MTrick</a:t>
            </a:r>
            <a:r>
              <a:rPr lang="en-US" b="1" dirty="0">
                <a:cs typeface="Calibri Light"/>
              </a:rPr>
              <a:t> Model – using </a:t>
            </a:r>
            <a:r>
              <a:rPr lang="en-US" b="1" dirty="0" err="1">
                <a:cs typeface="Calibri Light"/>
              </a:rPr>
              <a:t>Matlab</a:t>
            </a:r>
            <a:r>
              <a:rPr lang="en-US" b="1" dirty="0">
                <a:cs typeface="Calibri Light"/>
              </a:rPr>
              <a:t> (1)</a:t>
            </a:r>
            <a:endParaRPr lang="en-US" b="1" dirty="0"/>
          </a:p>
        </p:txBody>
      </p:sp>
      <p:sp>
        <p:nvSpPr>
          <p:cNvPr id="3" name="Text Placeholder 2">
            <a:extLst>
              <a:ext uri="{FF2B5EF4-FFF2-40B4-BE49-F238E27FC236}">
                <a16:creationId xmlns:a16="http://schemas.microsoft.com/office/drawing/2014/main" id="{FBA16340-A98B-461F-9499-E96F8211CA4F}"/>
              </a:ext>
            </a:extLst>
          </p:cNvPr>
          <p:cNvSpPr>
            <a:spLocks noGrp="1"/>
          </p:cNvSpPr>
          <p:nvPr>
            <p:ph idx="1"/>
          </p:nvPr>
        </p:nvSpPr>
        <p:spPr/>
        <p:txBody>
          <a:bodyPr vert="horz" lIns="91440" tIns="45720" rIns="91440" bIns="45720" rtlCol="0" anchor="t">
            <a:normAutofit/>
          </a:bodyPr>
          <a:lstStyle/>
          <a:p>
            <a:r>
              <a:rPr lang="en-US" dirty="0">
                <a:cs typeface="Calibri"/>
              </a:rPr>
              <a:t>The paper's authors provided the code to run all of their experiments via </a:t>
            </a:r>
            <a:r>
              <a:rPr lang="en-US" dirty="0" err="1">
                <a:cs typeface="Calibri"/>
              </a:rPr>
              <a:t>github</a:t>
            </a:r>
            <a:endParaRPr lang="en-US" dirty="0">
              <a:cs typeface="Calibri"/>
            </a:endParaRPr>
          </a:p>
          <a:p>
            <a:pPr lvl="1"/>
            <a:r>
              <a:rPr lang="en-US" dirty="0">
                <a:cs typeface="Calibri"/>
              </a:rPr>
              <a:t>But some of them are coded in </a:t>
            </a:r>
            <a:r>
              <a:rPr lang="en-US" dirty="0" err="1">
                <a:cs typeface="Calibri"/>
              </a:rPr>
              <a:t>Matlab</a:t>
            </a:r>
            <a:r>
              <a:rPr lang="en-US" dirty="0">
                <a:cs typeface="Calibri"/>
              </a:rPr>
              <a:t> instead of Python</a:t>
            </a:r>
          </a:p>
          <a:p>
            <a:r>
              <a:rPr lang="en-US" dirty="0">
                <a:cs typeface="Calibri"/>
              </a:rPr>
              <a:t>How to run these models</a:t>
            </a:r>
          </a:p>
          <a:p>
            <a:pPr lvl="1"/>
            <a:r>
              <a:rPr lang="en-US" dirty="0">
                <a:cs typeface="Calibri"/>
              </a:rPr>
              <a:t>Install </a:t>
            </a:r>
            <a:r>
              <a:rPr lang="en-US" dirty="0" err="1">
                <a:cs typeface="Calibri"/>
              </a:rPr>
              <a:t>Matlab</a:t>
            </a:r>
            <a:endParaRPr lang="en-US" dirty="0">
              <a:cs typeface="Calibri"/>
            </a:endParaRPr>
          </a:p>
          <a:p>
            <a:pPr lvl="1"/>
            <a:r>
              <a:rPr lang="en-US" dirty="0">
                <a:latin typeface="Calibri"/>
                <a:cs typeface="Calibri"/>
              </a:rPr>
              <a:t>In the </a:t>
            </a:r>
            <a:r>
              <a:rPr lang="en-US" i="1" dirty="0">
                <a:latin typeface="Consolas"/>
                <a:cs typeface="Calibri"/>
              </a:rPr>
              <a:t>/extern/engine/python/ </a:t>
            </a:r>
            <a:r>
              <a:rPr lang="en-US" dirty="0">
                <a:latin typeface="Calibri"/>
                <a:cs typeface="Calibri"/>
              </a:rPr>
              <a:t>folder under the </a:t>
            </a:r>
            <a:r>
              <a:rPr lang="en-US" dirty="0" err="1">
                <a:latin typeface="Calibri"/>
                <a:cs typeface="Calibri"/>
              </a:rPr>
              <a:t>Matlab</a:t>
            </a:r>
            <a:r>
              <a:rPr lang="en-US" dirty="0">
                <a:latin typeface="Calibri"/>
                <a:cs typeface="Calibri"/>
              </a:rPr>
              <a:t> root, run </a:t>
            </a:r>
            <a:r>
              <a:rPr lang="en-US" i="1" dirty="0">
                <a:latin typeface="Consolas"/>
                <a:cs typeface="Calibri"/>
              </a:rPr>
              <a:t>python </a:t>
            </a:r>
            <a:r>
              <a:rPr lang="en-US" i="1" dirty="0" err="1">
                <a:latin typeface="Consolas"/>
                <a:cs typeface="Calibri"/>
              </a:rPr>
              <a:t>setup.py</a:t>
            </a:r>
            <a:r>
              <a:rPr lang="en-US" i="1" dirty="0">
                <a:latin typeface="Consolas"/>
                <a:cs typeface="Calibri"/>
              </a:rPr>
              <a:t> install </a:t>
            </a:r>
            <a:r>
              <a:rPr lang="en-US" dirty="0">
                <a:latin typeface="Calibri"/>
                <a:cs typeface="Calibri"/>
              </a:rPr>
              <a:t>(with admin rights)</a:t>
            </a:r>
            <a:endParaRPr lang="en-US" i="1" dirty="0">
              <a:latin typeface="Consolas"/>
              <a:cs typeface="Calibri"/>
            </a:endParaRPr>
          </a:p>
          <a:p>
            <a:pPr lvl="1"/>
            <a:r>
              <a:rPr lang="en-US" dirty="0">
                <a:latin typeface="Calibri"/>
                <a:cs typeface="Calibri"/>
              </a:rPr>
              <a:t>You will then have these </a:t>
            </a:r>
            <a:r>
              <a:rPr lang="en-US" dirty="0" err="1">
                <a:latin typeface="Calibri"/>
                <a:cs typeface="Calibri"/>
              </a:rPr>
              <a:t>libaries</a:t>
            </a:r>
            <a:r>
              <a:rPr lang="en-US" dirty="0">
                <a:latin typeface="Calibri"/>
                <a:cs typeface="Calibri"/>
              </a:rPr>
              <a:t> available</a:t>
            </a:r>
          </a:p>
          <a:p>
            <a:pPr lvl="1"/>
            <a:endParaRPr lang="en-US" dirty="0">
              <a:latin typeface="Calibri"/>
              <a:cs typeface="Calibri"/>
            </a:endParaRPr>
          </a:p>
          <a:p>
            <a:pPr marL="457200" lvl="1" indent="0">
              <a:buNone/>
            </a:pPr>
            <a:endParaRPr lang="en-US" dirty="0">
              <a:latin typeface="Calibri"/>
              <a:cs typeface="Calibri"/>
            </a:endParaRPr>
          </a:p>
        </p:txBody>
      </p:sp>
      <p:pic>
        <p:nvPicPr>
          <p:cNvPr id="4" name="Picture 4">
            <a:extLst>
              <a:ext uri="{FF2B5EF4-FFF2-40B4-BE49-F238E27FC236}">
                <a16:creationId xmlns:a16="http://schemas.microsoft.com/office/drawing/2014/main" id="{4EF97BAE-0616-4BE3-A936-876DA51BB2B3}"/>
              </a:ext>
            </a:extLst>
          </p:cNvPr>
          <p:cNvPicPr>
            <a:picLocks noChangeAspect="1"/>
          </p:cNvPicPr>
          <p:nvPr/>
        </p:nvPicPr>
        <p:blipFill>
          <a:blip r:embed="rId2"/>
          <a:stretch>
            <a:fillRect/>
          </a:stretch>
        </p:blipFill>
        <p:spPr>
          <a:xfrm>
            <a:off x="2705715" y="5155022"/>
            <a:ext cx="3523635" cy="665213"/>
          </a:xfrm>
          <a:prstGeom prst="rect">
            <a:avLst/>
          </a:prstGeom>
        </p:spPr>
      </p:pic>
    </p:spTree>
    <p:extLst>
      <p:ext uri="{BB962C8B-B14F-4D97-AF65-F5344CB8AC3E}">
        <p14:creationId xmlns:p14="http://schemas.microsoft.com/office/powerpoint/2010/main" val="2847882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6A5CC8-61BD-C64C-90E9-84C312B23D14}"/>
              </a:ext>
            </a:extLst>
          </p:cNvPr>
          <p:cNvSpPr>
            <a:spLocks noGrp="1"/>
          </p:cNvSpPr>
          <p:nvPr>
            <p:ph type="title"/>
          </p:nvPr>
        </p:nvSpPr>
        <p:spPr/>
        <p:txBody>
          <a:bodyPr/>
          <a:lstStyle/>
          <a:p>
            <a:r>
              <a:rPr lang="en-US" b="1">
                <a:ea typeface="+mj-lt"/>
                <a:cs typeface="+mj-lt"/>
              </a:rPr>
              <a:t>Running the </a:t>
            </a:r>
            <a:r>
              <a:rPr lang="en-US" b="1" err="1">
                <a:ea typeface="+mj-lt"/>
                <a:cs typeface="+mj-lt"/>
              </a:rPr>
              <a:t>MTrick</a:t>
            </a:r>
            <a:r>
              <a:rPr lang="en-US" b="1">
                <a:ea typeface="+mj-lt"/>
                <a:cs typeface="+mj-lt"/>
              </a:rPr>
              <a:t> Model – using </a:t>
            </a:r>
            <a:r>
              <a:rPr lang="en-US" b="1" err="1">
                <a:ea typeface="+mj-lt"/>
                <a:cs typeface="+mj-lt"/>
              </a:rPr>
              <a:t>Matlab</a:t>
            </a:r>
            <a:r>
              <a:rPr lang="en-US" b="1">
                <a:ea typeface="+mj-lt"/>
                <a:cs typeface="+mj-lt"/>
              </a:rPr>
              <a:t> (2)</a:t>
            </a:r>
            <a:endParaRPr lang="en-US"/>
          </a:p>
        </p:txBody>
      </p:sp>
      <p:sp>
        <p:nvSpPr>
          <p:cNvPr id="5" name="Content Placeholder 4">
            <a:extLst>
              <a:ext uri="{FF2B5EF4-FFF2-40B4-BE49-F238E27FC236}">
                <a16:creationId xmlns:a16="http://schemas.microsoft.com/office/drawing/2014/main" id="{7C40F232-5570-EF43-A45D-206A5683D042}"/>
              </a:ext>
            </a:extLst>
          </p:cNvPr>
          <p:cNvSpPr>
            <a:spLocks noGrp="1"/>
          </p:cNvSpPr>
          <p:nvPr>
            <p:ph idx="1"/>
          </p:nvPr>
        </p:nvSpPr>
        <p:spPr>
          <a:xfrm>
            <a:off x="838200" y="1469206"/>
            <a:ext cx="10515600" cy="4351338"/>
          </a:xfrm>
        </p:spPr>
        <p:txBody>
          <a:bodyPr vert="horz" lIns="91440" tIns="45720" rIns="91440" bIns="45720" rtlCol="0" anchor="t">
            <a:normAutofit/>
          </a:bodyPr>
          <a:lstStyle/>
          <a:p>
            <a:r>
              <a:rPr lang="en-US" sz="2000">
                <a:cs typeface="Calibri"/>
              </a:rPr>
              <a:t>In the below code from the </a:t>
            </a:r>
            <a:r>
              <a:rPr lang="en-US" sz="2000" err="1">
                <a:cs typeface="Calibri"/>
              </a:rPr>
              <a:t>github</a:t>
            </a:r>
            <a:r>
              <a:rPr lang="en-US" sz="2000">
                <a:cs typeface="Calibri"/>
              </a:rPr>
              <a:t>, the </a:t>
            </a:r>
            <a:r>
              <a:rPr lang="en-US" sz="2000" err="1">
                <a:cs typeface="Calibri"/>
              </a:rPr>
              <a:t>Mtrick_enterfunc</a:t>
            </a:r>
            <a:r>
              <a:rPr lang="en-US" sz="2000">
                <a:cs typeface="Calibri"/>
              </a:rPr>
              <a:t> is actually </a:t>
            </a:r>
            <a:r>
              <a:rPr lang="en-US" sz="2000" err="1">
                <a:cs typeface="Calibri"/>
              </a:rPr>
              <a:t>Matlab</a:t>
            </a:r>
            <a:r>
              <a:rPr lang="en-US" sz="2000">
                <a:cs typeface="Calibri"/>
              </a:rPr>
              <a:t> code stored in a .m file (it will also call several other functions that are in their own .m files)</a:t>
            </a:r>
          </a:p>
          <a:p>
            <a:r>
              <a:rPr lang="en-US" sz="2000">
                <a:cs typeface="Calibri"/>
              </a:rPr>
              <a:t>You can also see that we save the data into .mat format in order for </a:t>
            </a:r>
            <a:r>
              <a:rPr lang="en-US" sz="2000" err="1">
                <a:cs typeface="Calibri"/>
              </a:rPr>
              <a:t>Matlab</a:t>
            </a:r>
            <a:r>
              <a:rPr lang="en-US" sz="2000">
                <a:cs typeface="Calibri"/>
              </a:rPr>
              <a:t> to be able to work with it</a:t>
            </a:r>
          </a:p>
          <a:p>
            <a:r>
              <a:rPr lang="en-US" sz="2000">
                <a:cs typeface="Calibri"/>
              </a:rPr>
              <a:t>The function returns an object (predictions on the target domain data) which </a:t>
            </a:r>
            <a:r>
              <a:rPr lang="en-US" sz="2000" err="1">
                <a:cs typeface="Calibri"/>
              </a:rPr>
              <a:t>numpy</a:t>
            </a:r>
            <a:r>
              <a:rPr lang="en-US" sz="2000">
                <a:cs typeface="Calibri"/>
              </a:rPr>
              <a:t> is able to process into an array</a:t>
            </a:r>
          </a:p>
          <a:p>
            <a:endParaRPr lang="en-US">
              <a:latin typeface="Calibri" panose="020F0502020204030204"/>
              <a:cs typeface="Calibri"/>
            </a:endParaRPr>
          </a:p>
          <a:p>
            <a:endParaRPr lang="en-US">
              <a:latin typeface="Consolas"/>
              <a:cs typeface="Calibri"/>
            </a:endParaRPr>
          </a:p>
        </p:txBody>
      </p:sp>
      <p:pic>
        <p:nvPicPr>
          <p:cNvPr id="2" name="Picture 2" descr="Text&#10;&#10;Description automatically generated">
            <a:extLst>
              <a:ext uri="{FF2B5EF4-FFF2-40B4-BE49-F238E27FC236}">
                <a16:creationId xmlns:a16="http://schemas.microsoft.com/office/drawing/2014/main" id="{D2218F8D-CA9A-4D92-B130-E98DC23EED0D}"/>
              </a:ext>
            </a:extLst>
          </p:cNvPr>
          <p:cNvPicPr>
            <a:picLocks noChangeAspect="1"/>
          </p:cNvPicPr>
          <p:nvPr/>
        </p:nvPicPr>
        <p:blipFill>
          <a:blip r:embed="rId2"/>
          <a:stretch>
            <a:fillRect/>
          </a:stretch>
        </p:blipFill>
        <p:spPr>
          <a:xfrm>
            <a:off x="988141" y="3425222"/>
            <a:ext cx="9552038" cy="3338232"/>
          </a:xfrm>
          <a:prstGeom prst="rect">
            <a:avLst/>
          </a:prstGeom>
        </p:spPr>
      </p:pic>
    </p:spTree>
    <p:extLst>
      <p:ext uri="{BB962C8B-B14F-4D97-AF65-F5344CB8AC3E}">
        <p14:creationId xmlns:p14="http://schemas.microsoft.com/office/powerpoint/2010/main" val="3023847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AC92-7209-D84E-8ACA-5DC8F9AEA6AD}"/>
              </a:ext>
            </a:extLst>
          </p:cNvPr>
          <p:cNvSpPr>
            <a:spLocks noGrp="1"/>
          </p:cNvSpPr>
          <p:nvPr>
            <p:ph type="title"/>
          </p:nvPr>
        </p:nvSpPr>
        <p:spPr/>
        <p:txBody>
          <a:bodyPr/>
          <a:lstStyle/>
          <a:p>
            <a:r>
              <a:rPr lang="en-US" dirty="0"/>
              <a:t>Not Transfer Learning</a:t>
            </a:r>
          </a:p>
        </p:txBody>
      </p:sp>
      <p:sp>
        <p:nvSpPr>
          <p:cNvPr id="4" name="Text Placeholder 3">
            <a:extLst>
              <a:ext uri="{FF2B5EF4-FFF2-40B4-BE49-F238E27FC236}">
                <a16:creationId xmlns:a16="http://schemas.microsoft.com/office/drawing/2014/main" id="{42ED5927-E55E-9F41-B93C-E2C28F94E610}"/>
              </a:ext>
            </a:extLst>
          </p:cNvPr>
          <p:cNvSpPr>
            <a:spLocks noGrp="1"/>
          </p:cNvSpPr>
          <p:nvPr>
            <p:ph type="body" idx="1"/>
          </p:nvPr>
        </p:nvSpPr>
        <p:spPr/>
        <p:txBody>
          <a:bodyPr/>
          <a:lstStyle/>
          <a:p>
            <a:r>
              <a:rPr lang="en-US" dirty="0"/>
              <a:t>CANNOT TRANSFER</a:t>
            </a:r>
          </a:p>
        </p:txBody>
      </p:sp>
      <p:pic>
        <p:nvPicPr>
          <p:cNvPr id="8" name="Content Placeholder 7">
            <a:extLst>
              <a:ext uri="{FF2B5EF4-FFF2-40B4-BE49-F238E27FC236}">
                <a16:creationId xmlns:a16="http://schemas.microsoft.com/office/drawing/2014/main" id="{3F5321D9-5850-394C-9BF0-B116A81A3E41}"/>
              </a:ext>
            </a:extLst>
          </p:cNvPr>
          <p:cNvPicPr>
            <a:picLocks noGrp="1" noChangeAspect="1"/>
          </p:cNvPicPr>
          <p:nvPr>
            <p:ph sz="half" idx="2"/>
          </p:nvPr>
        </p:nvPicPr>
        <p:blipFill>
          <a:blip r:embed="rId3"/>
          <a:stretch>
            <a:fillRect/>
          </a:stretch>
        </p:blipFill>
        <p:spPr>
          <a:xfrm>
            <a:off x="1596231" y="2851759"/>
            <a:ext cx="2831931" cy="1154481"/>
          </a:xfrm>
          <a:prstGeom prst="rect">
            <a:avLst/>
          </a:prstGeom>
        </p:spPr>
      </p:pic>
      <p:sp>
        <p:nvSpPr>
          <p:cNvPr id="6" name="Text Placeholder 5">
            <a:extLst>
              <a:ext uri="{FF2B5EF4-FFF2-40B4-BE49-F238E27FC236}">
                <a16:creationId xmlns:a16="http://schemas.microsoft.com/office/drawing/2014/main" id="{BF44E627-6337-E840-8FE5-0DAE1585FC17}"/>
              </a:ext>
            </a:extLst>
          </p:cNvPr>
          <p:cNvSpPr>
            <a:spLocks noGrp="1"/>
          </p:cNvSpPr>
          <p:nvPr>
            <p:ph type="body" sz="quarter" idx="3"/>
          </p:nvPr>
        </p:nvSpPr>
        <p:spPr/>
        <p:txBody>
          <a:bodyPr/>
          <a:lstStyle/>
          <a:p>
            <a:r>
              <a:rPr lang="en-US" dirty="0"/>
              <a:t>NEGATIVE TRANSFER</a:t>
            </a:r>
          </a:p>
        </p:txBody>
      </p:sp>
      <p:pic>
        <p:nvPicPr>
          <p:cNvPr id="9" name="Picture 8">
            <a:extLst>
              <a:ext uri="{FF2B5EF4-FFF2-40B4-BE49-F238E27FC236}">
                <a16:creationId xmlns:a16="http://schemas.microsoft.com/office/drawing/2014/main" id="{F350B81B-CDAF-214A-AB27-9A10010A26DF}"/>
              </a:ext>
            </a:extLst>
          </p:cNvPr>
          <p:cNvPicPr>
            <a:picLocks noChangeAspect="1"/>
          </p:cNvPicPr>
          <p:nvPr/>
        </p:nvPicPr>
        <p:blipFill>
          <a:blip r:embed="rId4"/>
          <a:stretch>
            <a:fillRect/>
          </a:stretch>
        </p:blipFill>
        <p:spPr>
          <a:xfrm>
            <a:off x="1596231" y="4661893"/>
            <a:ext cx="2831932" cy="1154481"/>
          </a:xfrm>
          <a:prstGeom prst="rect">
            <a:avLst/>
          </a:prstGeom>
        </p:spPr>
      </p:pic>
      <p:cxnSp>
        <p:nvCxnSpPr>
          <p:cNvPr id="11" name="Straight Arrow Connector 10">
            <a:extLst>
              <a:ext uri="{FF2B5EF4-FFF2-40B4-BE49-F238E27FC236}">
                <a16:creationId xmlns:a16="http://schemas.microsoft.com/office/drawing/2014/main" id="{C5E2978C-975E-DC44-9534-5C07E69537DB}"/>
              </a:ext>
            </a:extLst>
          </p:cNvPr>
          <p:cNvCxnSpPr>
            <a:stCxn id="8" idx="2"/>
            <a:endCxn id="9" idx="0"/>
          </p:cNvCxnSpPr>
          <p:nvPr/>
        </p:nvCxnSpPr>
        <p:spPr>
          <a:xfrm>
            <a:off x="3012197" y="4006240"/>
            <a:ext cx="0" cy="655653"/>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12" name="Multiply 11">
            <a:extLst>
              <a:ext uri="{FF2B5EF4-FFF2-40B4-BE49-F238E27FC236}">
                <a16:creationId xmlns:a16="http://schemas.microsoft.com/office/drawing/2014/main" id="{0B64B89F-C557-7646-A827-DB199DF431C9}"/>
              </a:ext>
            </a:extLst>
          </p:cNvPr>
          <p:cNvSpPr/>
          <p:nvPr/>
        </p:nvSpPr>
        <p:spPr>
          <a:xfrm>
            <a:off x="2678286" y="4092623"/>
            <a:ext cx="667820" cy="48288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15">
            <a:extLst>
              <a:ext uri="{FF2B5EF4-FFF2-40B4-BE49-F238E27FC236}">
                <a16:creationId xmlns:a16="http://schemas.microsoft.com/office/drawing/2014/main" id="{D1875224-9D26-2E46-8E98-9110F74EEEC4}"/>
              </a:ext>
            </a:extLst>
          </p:cNvPr>
          <p:cNvGraphicFramePr>
            <a:graphicFrameLocks noGrp="1"/>
          </p:cNvGraphicFramePr>
          <p:nvPr>
            <p:ph sz="quarter" idx="4"/>
            <p:extLst>
              <p:ext uri="{D42A27DB-BD31-4B8C-83A1-F6EECF244321}">
                <p14:modId xmlns:p14="http://schemas.microsoft.com/office/powerpoint/2010/main" val="1799378814"/>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86771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3156-8315-4E40-9A28-14AA78793582}"/>
              </a:ext>
            </a:extLst>
          </p:cNvPr>
          <p:cNvSpPr>
            <a:spLocks noGrp="1"/>
          </p:cNvSpPr>
          <p:nvPr>
            <p:ph type="title"/>
          </p:nvPr>
        </p:nvSpPr>
        <p:spPr/>
        <p:txBody>
          <a:bodyPr/>
          <a:lstStyle/>
          <a:p>
            <a:r>
              <a:rPr lang="en-US" dirty="0"/>
              <a:t>Four views of Transfer Learning</a:t>
            </a:r>
          </a:p>
        </p:txBody>
      </p:sp>
      <p:graphicFrame>
        <p:nvGraphicFramePr>
          <p:cNvPr id="8" name="Content Placeholder 7">
            <a:extLst>
              <a:ext uri="{FF2B5EF4-FFF2-40B4-BE49-F238E27FC236}">
                <a16:creationId xmlns:a16="http://schemas.microsoft.com/office/drawing/2014/main" id="{38B43B9E-FD1B-DA4C-A564-A7039947C87D}"/>
              </a:ext>
            </a:extLst>
          </p:cNvPr>
          <p:cNvGraphicFramePr>
            <a:graphicFrameLocks noGrp="1"/>
          </p:cNvGraphicFramePr>
          <p:nvPr>
            <p:ph idx="1"/>
            <p:extLst>
              <p:ext uri="{D42A27DB-BD31-4B8C-83A1-F6EECF244321}">
                <p14:modId xmlns:p14="http://schemas.microsoft.com/office/powerpoint/2010/main" val="24364398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815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2F24-04ED-AD42-9E70-BE79107FBF46}"/>
              </a:ext>
            </a:extLst>
          </p:cNvPr>
          <p:cNvSpPr>
            <a:spLocks noGrp="1"/>
          </p:cNvSpPr>
          <p:nvPr>
            <p:ph type="title"/>
          </p:nvPr>
        </p:nvSpPr>
        <p:spPr/>
        <p:txBody>
          <a:bodyPr/>
          <a:lstStyle/>
          <a:p>
            <a:r>
              <a:rPr lang="en-US" dirty="0"/>
              <a:t>TL Problem Categorization</a:t>
            </a:r>
          </a:p>
        </p:txBody>
      </p:sp>
      <p:graphicFrame>
        <p:nvGraphicFramePr>
          <p:cNvPr id="8" name="Content Placeholder 7">
            <a:extLst>
              <a:ext uri="{FF2B5EF4-FFF2-40B4-BE49-F238E27FC236}">
                <a16:creationId xmlns:a16="http://schemas.microsoft.com/office/drawing/2014/main" id="{1ECCD26C-209A-AC4E-AFCA-C1C030FC71F1}"/>
              </a:ext>
            </a:extLst>
          </p:cNvPr>
          <p:cNvGraphicFramePr>
            <a:graphicFrameLocks noGrp="1"/>
          </p:cNvGraphicFramePr>
          <p:nvPr>
            <p:ph idx="1"/>
            <p:extLst>
              <p:ext uri="{D42A27DB-BD31-4B8C-83A1-F6EECF244321}">
                <p14:modId xmlns:p14="http://schemas.microsoft.com/office/powerpoint/2010/main" val="26943080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7">
            <a:extLst>
              <a:ext uri="{FF2B5EF4-FFF2-40B4-BE49-F238E27FC236}">
                <a16:creationId xmlns:a16="http://schemas.microsoft.com/office/drawing/2014/main" id="{C7EAF83E-C46A-3A4F-B723-C0613D17EFED}"/>
              </a:ext>
            </a:extLst>
          </p:cNvPr>
          <p:cNvGraphicFramePr>
            <a:graphicFrameLocks/>
          </p:cNvGraphicFramePr>
          <p:nvPr>
            <p:extLst>
              <p:ext uri="{D42A27DB-BD31-4B8C-83A1-F6EECF244321}">
                <p14:modId xmlns:p14="http://schemas.microsoft.com/office/powerpoint/2010/main" val="100533495"/>
              </p:ext>
            </p:extLst>
          </p:nvPr>
        </p:nvGraphicFramePr>
        <p:xfrm>
          <a:off x="8392886" y="365125"/>
          <a:ext cx="3799114" cy="18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74522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2F24-04ED-AD42-9E70-BE79107FBF46}"/>
              </a:ext>
            </a:extLst>
          </p:cNvPr>
          <p:cNvSpPr>
            <a:spLocks noGrp="1"/>
          </p:cNvSpPr>
          <p:nvPr>
            <p:ph type="title"/>
          </p:nvPr>
        </p:nvSpPr>
        <p:spPr/>
        <p:txBody>
          <a:bodyPr/>
          <a:lstStyle/>
          <a:p>
            <a:r>
              <a:rPr lang="en-US" dirty="0"/>
              <a:t>TL Solution Categorization</a:t>
            </a:r>
          </a:p>
        </p:txBody>
      </p:sp>
      <p:graphicFrame>
        <p:nvGraphicFramePr>
          <p:cNvPr id="9" name="Content Placeholder 7">
            <a:extLst>
              <a:ext uri="{FF2B5EF4-FFF2-40B4-BE49-F238E27FC236}">
                <a16:creationId xmlns:a16="http://schemas.microsoft.com/office/drawing/2014/main" id="{6ECCCBB3-E98D-9A46-8A03-D758ED94329F}"/>
              </a:ext>
            </a:extLst>
          </p:cNvPr>
          <p:cNvGraphicFramePr>
            <a:graphicFrameLocks noGrp="1"/>
          </p:cNvGraphicFramePr>
          <p:nvPr>
            <p:ph idx="1"/>
            <p:extLst>
              <p:ext uri="{D42A27DB-BD31-4B8C-83A1-F6EECF244321}">
                <p14:modId xmlns:p14="http://schemas.microsoft.com/office/powerpoint/2010/main" val="4011489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7">
            <a:extLst>
              <a:ext uri="{FF2B5EF4-FFF2-40B4-BE49-F238E27FC236}">
                <a16:creationId xmlns:a16="http://schemas.microsoft.com/office/drawing/2014/main" id="{D19DD6E1-A273-5148-B55E-FE259ED71439}"/>
              </a:ext>
            </a:extLst>
          </p:cNvPr>
          <p:cNvGraphicFramePr>
            <a:graphicFrameLocks/>
          </p:cNvGraphicFramePr>
          <p:nvPr>
            <p:extLst>
              <p:ext uri="{D42A27DB-BD31-4B8C-83A1-F6EECF244321}">
                <p14:modId xmlns:p14="http://schemas.microsoft.com/office/powerpoint/2010/main" val="3370339180"/>
              </p:ext>
            </p:extLst>
          </p:nvPr>
        </p:nvGraphicFramePr>
        <p:xfrm>
          <a:off x="8392886" y="365125"/>
          <a:ext cx="3799114" cy="18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72814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2505</TotalTime>
  <Words>4302</Words>
  <Application>Microsoft Macintosh PowerPoint</Application>
  <PresentationFormat>Widescreen</PresentationFormat>
  <Paragraphs>728</Paragraphs>
  <Slides>57</Slides>
  <Notes>50</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Cambria</vt:lpstr>
      <vt:lpstr>Cambria Math</vt:lpstr>
      <vt:lpstr>Consolas</vt:lpstr>
      <vt:lpstr>Courier New</vt:lpstr>
      <vt:lpstr>Office Theme</vt:lpstr>
      <vt:lpstr>A Comprehensive Survey on Transfer Learning</vt:lpstr>
      <vt:lpstr>αβnormal Distriβution</vt:lpstr>
      <vt:lpstr>Contents</vt:lpstr>
      <vt:lpstr>Overview of the Transfer Learning Survey (Zhuang et al.)</vt:lpstr>
      <vt:lpstr>Transfer Learning</vt:lpstr>
      <vt:lpstr>Not Transfer Learning</vt:lpstr>
      <vt:lpstr>Four views of Transfer Learning</vt:lpstr>
      <vt:lpstr>TL Problem Categorization</vt:lpstr>
      <vt:lpstr>TL Solution Categorization</vt:lpstr>
      <vt:lpstr>Data-based Interpretation</vt:lpstr>
      <vt:lpstr>Data-based Interpretation</vt:lpstr>
      <vt:lpstr>Model-based Interpretation</vt:lpstr>
      <vt:lpstr>Four Pillars of Transfer Learning</vt:lpstr>
      <vt:lpstr>Summary</vt:lpstr>
      <vt:lpstr>Deep Dive – Spectral Feature Alignment (Pan et al.)</vt:lpstr>
      <vt:lpstr>Amazon Reviews</vt:lpstr>
      <vt:lpstr>Amazon Reviews</vt:lpstr>
      <vt:lpstr>Spectral Feature Alignment</vt:lpstr>
      <vt:lpstr>Spectral Feature Alignment</vt:lpstr>
      <vt:lpstr>TL Problem Categorization</vt:lpstr>
      <vt:lpstr>TL Solution Categorization</vt:lpstr>
      <vt:lpstr>Data-based Interpretation</vt:lpstr>
      <vt:lpstr>Data-based Interpretation</vt:lpstr>
      <vt:lpstr>Cross-Domain Sentiment Classification</vt:lpstr>
      <vt:lpstr>Cross Domain Sentiment Classification</vt:lpstr>
      <vt:lpstr>Cross Domain Sentiment Classification</vt:lpstr>
      <vt:lpstr>Cross Domain Sentiment Classification</vt:lpstr>
      <vt:lpstr>Spectral Clustering</vt:lpstr>
      <vt:lpstr>Spectral Clustering</vt:lpstr>
      <vt:lpstr>Spectral Clustering</vt:lpstr>
      <vt:lpstr>Spectral Feature Alignment - Algorithm</vt:lpstr>
      <vt:lpstr>Code Demo</vt:lpstr>
      <vt:lpstr>Data Parsing - Individual Data Point</vt:lpstr>
      <vt:lpstr>Data Parsing</vt:lpstr>
      <vt:lpstr>Data Parsing</vt:lpstr>
      <vt:lpstr>SFA Algorithm</vt:lpstr>
      <vt:lpstr>SFA Algorithm</vt:lpstr>
      <vt:lpstr>Overall Results</vt:lpstr>
      <vt:lpstr>Insights</vt:lpstr>
      <vt:lpstr>Pertinent Question</vt:lpstr>
      <vt:lpstr>Special Considerations</vt:lpstr>
      <vt:lpstr>TL Survey GitHub Repo</vt:lpstr>
      <vt:lpstr>MATLAB</vt:lpstr>
      <vt:lpstr>MTrick with Python &amp; MATLAB</vt:lpstr>
      <vt:lpstr>Ed Questions</vt:lpstr>
      <vt:lpstr>TaskTrAdaBoost - Question</vt:lpstr>
      <vt:lpstr>TaskTrAdaBoost – Response</vt:lpstr>
      <vt:lpstr>Questions Please!</vt:lpstr>
      <vt:lpstr>Thanks!</vt:lpstr>
      <vt:lpstr>Applications of TL</vt:lpstr>
      <vt:lpstr>Experiments</vt:lpstr>
      <vt:lpstr>Amazon Reviews</vt:lpstr>
      <vt:lpstr>Reuters-21578</vt:lpstr>
      <vt:lpstr>Office-31</vt:lpstr>
      <vt:lpstr>Spectral Feature Clustering - Assumptions</vt:lpstr>
      <vt:lpstr>Running the MTrick Model – using Matlab (1)</vt:lpstr>
      <vt:lpstr>Running the MTrick Model – using Matlab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Comprehensive Survey on Transfer Learning</dc:title>
  <dc:creator>Rohit Beri</dc:creator>
  <cp:lastModifiedBy>Rohit Beri</cp:lastModifiedBy>
  <cp:revision>17</cp:revision>
  <dcterms:created xsi:type="dcterms:W3CDTF">2020-10-12T09:11:35Z</dcterms:created>
  <dcterms:modified xsi:type="dcterms:W3CDTF">2020-10-15T07:45:06Z</dcterms:modified>
</cp:coreProperties>
</file>